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18"/>
  </p:notesMasterIdLst>
  <p:sldIdLst>
    <p:sldId id="256" r:id="rId3"/>
    <p:sldId id="299" r:id="rId4"/>
    <p:sldId id="300" r:id="rId5"/>
    <p:sldId id="305" r:id="rId6"/>
    <p:sldId id="304" r:id="rId7"/>
    <p:sldId id="302" r:id="rId8"/>
    <p:sldId id="301" r:id="rId9"/>
    <p:sldId id="303" r:id="rId10"/>
    <p:sldId id="307" r:id="rId11"/>
    <p:sldId id="308" r:id="rId12"/>
    <p:sldId id="309" r:id="rId13"/>
    <p:sldId id="310" r:id="rId14"/>
    <p:sldId id="311" r:id="rId15"/>
    <p:sldId id="306" r:id="rId16"/>
    <p:sldId id="291" r:id="rId17"/>
  </p:sldIdLst>
  <p:sldSz cx="9144000" cy="5143500" type="screen16x9"/>
  <p:notesSz cx="6858000" cy="9144000"/>
  <p:embeddedFontLst>
    <p:embeddedFont>
      <p:font typeface="Lucida Sans" panose="020B0602030504020204"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Light" panose="00000400000000000000" pitchFamily="2" charset="0"/>
      <p:regular r:id="rId27"/>
      <p:bold r:id="rId28"/>
      <p:italic r:id="rId29"/>
      <p:boldItalic r:id="rId30"/>
    </p:embeddedFont>
    <p:embeddedFont>
      <p:font typeface="Montserrat Medium" panose="00000600000000000000" pitchFamily="2" charset="0"/>
      <p:regular r:id="rId31"/>
      <p:bold r:id="rId32"/>
      <p:italic r:id="rId33"/>
      <p:boldItalic r:id="rId34"/>
    </p:embeddedFont>
    <p:embeddedFont>
      <p:font typeface="Montserrat SemiBold" panose="000007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8CF9B4-1318-4C4E-B4FB-616CAEE0F24C}" v="8" dt="2025-01-30T18:20:44.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564" autoAdjust="0"/>
  </p:normalViewPr>
  <p:slideViewPr>
    <p:cSldViewPr snapToGrid="0">
      <p:cViewPr varScale="1">
        <p:scale>
          <a:sx n="55" d="100"/>
          <a:sy n="55" d="100"/>
        </p:scale>
        <p:origin x="2242"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هانى صموئيل وليم بطرس" userId="373b89ec-3a92-4e25-9e08-a69ec9a87fbd" providerId="ADAL" clId="{C98CF9B4-1318-4C4E-B4FB-616CAEE0F24C}"/>
    <pc:docChg chg="undo custSel modSld">
      <pc:chgData name="هانى صموئيل وليم بطرس" userId="373b89ec-3a92-4e25-9e08-a69ec9a87fbd" providerId="ADAL" clId="{C98CF9B4-1318-4C4E-B4FB-616CAEE0F24C}" dt="2025-01-30T18:27:14.318" v="1616" actId="20577"/>
      <pc:docMkLst>
        <pc:docMk/>
      </pc:docMkLst>
      <pc:sldChg chg="modNotesTx">
        <pc:chgData name="هانى صموئيل وليم بطرس" userId="373b89ec-3a92-4e25-9e08-a69ec9a87fbd" providerId="ADAL" clId="{C98CF9B4-1318-4C4E-B4FB-616CAEE0F24C}" dt="2025-01-30T18:27:14.318" v="1616" actId="20577"/>
        <pc:sldMkLst>
          <pc:docMk/>
          <pc:sldMk cId="1139584891" sldId="301"/>
        </pc:sldMkLst>
      </pc:sldChg>
      <pc:sldChg chg="modSp mod modNotesTx">
        <pc:chgData name="هانى صموئيل وليم بطرس" userId="373b89ec-3a92-4e25-9e08-a69ec9a87fbd" providerId="ADAL" clId="{C98CF9B4-1318-4C4E-B4FB-616CAEE0F24C}" dt="2025-01-30T18:13:48.871" v="1392" actId="20577"/>
        <pc:sldMkLst>
          <pc:docMk/>
          <pc:sldMk cId="2827927107" sldId="302"/>
        </pc:sldMkLst>
        <pc:spChg chg="mod">
          <ac:chgData name="هانى صموئيل وليم بطرس" userId="373b89ec-3a92-4e25-9e08-a69ec9a87fbd" providerId="ADAL" clId="{C98CF9B4-1318-4C4E-B4FB-616CAEE0F24C}" dt="2025-01-30T18:02:30.691" v="1281" actId="14100"/>
          <ac:spMkLst>
            <pc:docMk/>
            <pc:sldMk cId="2827927107" sldId="302"/>
            <ac:spMk id="2" creationId="{31B2E205-A2EA-9280-5F77-945EBDDD2273}"/>
          </ac:spMkLst>
        </pc:spChg>
      </pc:sldChg>
      <pc:sldChg chg="modNotesTx">
        <pc:chgData name="هانى صموئيل وليم بطرس" userId="373b89ec-3a92-4e25-9e08-a69ec9a87fbd" providerId="ADAL" clId="{C98CF9B4-1318-4C4E-B4FB-616CAEE0F24C}" dt="2025-01-30T18:21:16.764" v="1600" actId="20577"/>
        <pc:sldMkLst>
          <pc:docMk/>
          <pc:sldMk cId="2393887320" sldId="303"/>
        </pc:sldMkLst>
      </pc:sldChg>
      <pc:sldChg chg="addSp delSp modSp mod modNotesTx">
        <pc:chgData name="هانى صموئيل وليم بطرس" userId="373b89ec-3a92-4e25-9e08-a69ec9a87fbd" providerId="ADAL" clId="{C98CF9B4-1318-4C4E-B4FB-616CAEE0F24C}" dt="2025-01-30T17:50:04.095" v="1122" actId="20577"/>
        <pc:sldMkLst>
          <pc:docMk/>
          <pc:sldMk cId="2431655287" sldId="304"/>
        </pc:sldMkLst>
        <pc:spChg chg="mod">
          <ac:chgData name="هانى صموئيل وليم بطرس" userId="373b89ec-3a92-4e25-9e08-a69ec9a87fbd" providerId="ADAL" clId="{C98CF9B4-1318-4C4E-B4FB-616CAEE0F24C}" dt="2025-01-30T16:31:13.193" v="838" actId="5793"/>
          <ac:spMkLst>
            <pc:docMk/>
            <pc:sldMk cId="2431655287" sldId="304"/>
            <ac:spMk id="2" creationId="{F8D009A9-46DE-1EC4-3C7D-AEEC50FFE919}"/>
          </ac:spMkLst>
        </pc:spChg>
        <pc:spChg chg="mod">
          <ac:chgData name="هانى صموئيل وليم بطرس" userId="373b89ec-3a92-4e25-9e08-a69ec9a87fbd" providerId="ADAL" clId="{C98CF9B4-1318-4C4E-B4FB-616CAEE0F24C}" dt="2025-01-30T16:08:44.447" v="1" actId="20577"/>
          <ac:spMkLst>
            <pc:docMk/>
            <pc:sldMk cId="2431655287" sldId="304"/>
            <ac:spMk id="3" creationId="{5E30766B-2E85-5197-1107-7862B3A523FC}"/>
          </ac:spMkLst>
        </pc:spChg>
        <pc:picChg chg="del">
          <ac:chgData name="هانى صموئيل وليم بطرس" userId="373b89ec-3a92-4e25-9e08-a69ec9a87fbd" providerId="ADAL" clId="{C98CF9B4-1318-4C4E-B4FB-616CAEE0F24C}" dt="2025-01-30T16:31:28.427" v="839" actId="478"/>
          <ac:picMkLst>
            <pc:docMk/>
            <pc:sldMk cId="2431655287" sldId="304"/>
            <ac:picMk id="4" creationId="{18658196-535E-314A-32B7-35F292CBCC06}"/>
          </ac:picMkLst>
        </pc:picChg>
        <pc:picChg chg="add mod">
          <ac:chgData name="هانى صموئيل وليم بطرس" userId="373b89ec-3a92-4e25-9e08-a69ec9a87fbd" providerId="ADAL" clId="{C98CF9B4-1318-4C4E-B4FB-616CAEE0F24C}" dt="2025-01-30T17:49:24.477" v="1113" actId="1076"/>
          <ac:picMkLst>
            <pc:docMk/>
            <pc:sldMk cId="2431655287" sldId="304"/>
            <ac:picMk id="6" creationId="{7A7AC5C1-1924-341F-CAC8-99DD5751164B}"/>
          </ac:picMkLst>
        </pc:picChg>
        <pc:picChg chg="add del mod">
          <ac:chgData name="هانى صموئيل وليم بطرس" userId="373b89ec-3a92-4e25-9e08-a69ec9a87fbd" providerId="ADAL" clId="{C98CF9B4-1318-4C4E-B4FB-616CAEE0F24C}" dt="2025-01-30T17:48:46.007" v="1100" actId="478"/>
          <ac:picMkLst>
            <pc:docMk/>
            <pc:sldMk cId="2431655287" sldId="304"/>
            <ac:picMk id="7" creationId="{D7E0CD18-C01B-63D5-8C21-99C1731F948F}"/>
          </ac:picMkLst>
        </pc:picChg>
        <pc:picChg chg="add mod">
          <ac:chgData name="هانى صموئيل وليم بطرس" userId="373b89ec-3a92-4e25-9e08-a69ec9a87fbd" providerId="ADAL" clId="{C98CF9B4-1318-4C4E-B4FB-616CAEE0F24C}" dt="2025-01-30T17:49:22.389" v="1112" actId="1076"/>
          <ac:picMkLst>
            <pc:docMk/>
            <pc:sldMk cId="2431655287" sldId="304"/>
            <ac:picMk id="8" creationId="{9DB6E654-EFC9-7934-0C01-7D956AD2FEF0}"/>
          </ac:picMkLst>
        </pc:picChg>
      </pc:sldChg>
      <pc:sldChg chg="addSp delSp modSp mod modNotesTx">
        <pc:chgData name="هانى صموئيل وليم بطرس" userId="373b89ec-3a92-4e25-9e08-a69ec9a87fbd" providerId="ADAL" clId="{C98CF9B4-1318-4C4E-B4FB-616CAEE0F24C}" dt="2025-01-30T18:22:42.560" v="1601" actId="20577"/>
        <pc:sldMkLst>
          <pc:docMk/>
          <pc:sldMk cId="1912085637" sldId="305"/>
        </pc:sldMkLst>
        <pc:spChg chg="mod">
          <ac:chgData name="هانى صموئيل وليم بطرس" userId="373b89ec-3a92-4e25-9e08-a69ec9a87fbd" providerId="ADAL" clId="{C98CF9B4-1318-4C4E-B4FB-616CAEE0F24C}" dt="2025-01-30T17:30:07.146" v="1086" actId="1076"/>
          <ac:spMkLst>
            <pc:docMk/>
            <pc:sldMk cId="1912085637" sldId="305"/>
            <ac:spMk id="2" creationId="{B99FCDDD-6C7D-17BD-23AA-DA12F0B08C26}"/>
          </ac:spMkLst>
        </pc:spChg>
        <pc:picChg chg="add mod">
          <ac:chgData name="هانى صموئيل وليم بطرس" userId="373b89ec-3a92-4e25-9e08-a69ec9a87fbd" providerId="ADAL" clId="{C98CF9B4-1318-4C4E-B4FB-616CAEE0F24C}" dt="2025-01-30T17:44:56.803" v="1095" actId="688"/>
          <ac:picMkLst>
            <pc:docMk/>
            <pc:sldMk cId="1912085637" sldId="305"/>
            <ac:picMk id="4" creationId="{CB462C4E-BD4A-3A48-CE4F-8CA84475B5F5}"/>
          </ac:picMkLst>
        </pc:picChg>
        <pc:picChg chg="del">
          <ac:chgData name="هانى صموئيل وليم بطرس" userId="373b89ec-3a92-4e25-9e08-a69ec9a87fbd" providerId="ADAL" clId="{C98CF9B4-1318-4C4E-B4FB-616CAEE0F24C}" dt="2025-01-30T17:30:08.526" v="1087" actId="478"/>
          <ac:picMkLst>
            <pc:docMk/>
            <pc:sldMk cId="1912085637" sldId="305"/>
            <ac:picMk id="9" creationId="{1344EE05-44EE-CDEB-E333-04F8FE079B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19cf0d8f8d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de-DE" b="1" dirty="0"/>
              <a:t>Hallo zusammen,</a:t>
            </a:r>
          </a:p>
          <a:p>
            <a:endParaRPr lang="de-DE" dirty="0"/>
          </a:p>
          <a:p>
            <a:r>
              <a:rPr lang="de-DE" dirty="0"/>
              <a:t>heute präsentieren wir euch unsere Vorstellung des </a:t>
            </a:r>
            <a:r>
              <a:rPr lang="de-DE" b="1" dirty="0" err="1"/>
              <a:t>ChatBots</a:t>
            </a:r>
            <a:r>
              <a:rPr lang="de-DE" dirty="0"/>
              <a:t>,</a:t>
            </a:r>
            <a:br>
              <a:rPr lang="de-DE" dirty="0"/>
            </a:br>
            <a:r>
              <a:rPr lang="de-DE" dirty="0"/>
              <a:t>ein Tool mit vielseitigen und spannenden Funktionen, die wir gemeinsam erkundet haben.</a:t>
            </a:r>
          </a:p>
          <a:p>
            <a:endParaRPr lang="de-DE" dirty="0"/>
          </a:p>
          <a:p>
            <a:r>
              <a:rPr lang="de-DE" dirty="0"/>
              <a:t>Ich bin </a:t>
            </a:r>
            <a:r>
              <a:rPr lang="de-DE" b="1" dirty="0"/>
              <a:t>Haris</a:t>
            </a:r>
            <a:r>
              <a:rPr lang="de-DE" dirty="0"/>
              <a:t>, und zusammen mit meinem Team </a:t>
            </a:r>
            <a:r>
              <a:rPr lang="de-DE" b="1" dirty="0"/>
              <a:t>Hany</a:t>
            </a:r>
            <a:r>
              <a:rPr lang="de-DE" dirty="0"/>
              <a:t> und </a:t>
            </a:r>
            <a:r>
              <a:rPr lang="de-DE" b="1" dirty="0"/>
              <a:t>Mohamed</a:t>
            </a:r>
            <a:r>
              <a:rPr lang="de-DE" dirty="0"/>
              <a:t> freuen wir uns, euch unser Projekt vorzustellen!</a:t>
            </a:r>
          </a:p>
          <a:p>
            <a:pPr marL="0" lvl="0" indent="0" algn="l" rtl="0">
              <a:spcBef>
                <a:spcPts val="0"/>
              </a:spcBef>
              <a:spcAft>
                <a:spcPts val="0"/>
              </a:spcAft>
              <a:buNone/>
            </a:pPr>
            <a:endParaRPr dirty="0"/>
          </a:p>
        </p:txBody>
      </p:sp>
      <p:sp>
        <p:nvSpPr>
          <p:cNvPr id="139" name="Google Shape;139;g319cf0d8f8d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de-DE" dirty="0"/>
              <a:t>In diesem Beispiel fragt der Nutzer den </a:t>
            </a:r>
            <a:r>
              <a:rPr lang="de-DE" dirty="0" err="1"/>
              <a:t>ChatBot</a:t>
            </a:r>
            <a:r>
              <a:rPr lang="de-DE" dirty="0"/>
              <a:t> nach dem Wetter in Goslar. Der </a:t>
            </a:r>
            <a:r>
              <a:rPr lang="de-DE" dirty="0" err="1"/>
              <a:t>ChatBot</a:t>
            </a:r>
            <a:r>
              <a:rPr lang="de-DE" dirty="0"/>
              <a:t> liefert eine detaillierte Antwort mit Informationen wie der Wetterbeschreibung, der Temperatur, der Luftfeuchtigkeit und der Windgeschwindigkeit."</a:t>
            </a:r>
            <a:br>
              <a:rPr lang="de-DE" dirty="0"/>
            </a:br>
            <a:r>
              <a:rPr lang="de-DE" dirty="0"/>
              <a:t>"Nachdem der Nutzer 'bye' schreibt, beendet der </a:t>
            </a:r>
            <a:r>
              <a:rPr lang="de-DE" dirty="0" err="1"/>
              <a:t>ChatBot</a:t>
            </a:r>
            <a:r>
              <a:rPr lang="de-DE" dirty="0"/>
              <a:t> das Gespräch und speichert das Gesprächsprotokoll in einer Datei.</a:t>
            </a:r>
          </a:p>
        </p:txBody>
      </p:sp>
    </p:spTree>
    <p:extLst>
      <p:ext uri="{BB962C8B-B14F-4D97-AF65-F5344CB8AC3E}">
        <p14:creationId xmlns:p14="http://schemas.microsoft.com/office/powerpoint/2010/main" val="121460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de-DE" dirty="0"/>
              <a:t>In diesem Beispiel startet der Nutzer ein Trivia-Spiel mit dem </a:t>
            </a:r>
            <a:r>
              <a:rPr lang="de-DE" dirty="0" err="1"/>
              <a:t>ChatBot</a:t>
            </a:r>
            <a:r>
              <a:rPr lang="de-DE" dirty="0"/>
              <a:t>. Der </a:t>
            </a:r>
            <a:r>
              <a:rPr lang="de-DE" dirty="0" err="1"/>
              <a:t>ChatBot</a:t>
            </a:r>
            <a:r>
              <a:rPr lang="de-DE" dirty="0"/>
              <a:t> stellt Fragen, wie zum Beispiel 'Was ist die Hauptstadt von Frankreich?' und gibt die Antwortmöglichkeiten an. Der Nutzer gibt 'A' für die richtige Antwort ein, und der </a:t>
            </a:r>
            <a:r>
              <a:rPr lang="de-DE" dirty="0" err="1"/>
              <a:t>ChatBot</a:t>
            </a:r>
            <a:r>
              <a:rPr lang="de-DE" dirty="0"/>
              <a:t> bestätigt, dass die Antwort korrekt ist."</a:t>
            </a:r>
            <a:br>
              <a:rPr lang="de-DE" dirty="0"/>
            </a:br>
            <a:r>
              <a:rPr lang="de-DE" dirty="0"/>
              <a:t>"Wenn der Nutzer '</a:t>
            </a:r>
            <a:r>
              <a:rPr lang="de-DE" dirty="0" err="1"/>
              <a:t>trivia</a:t>
            </a:r>
            <a:r>
              <a:rPr lang="de-DE" dirty="0"/>
              <a:t>' eingibt, wird das Spiel beendet und der </a:t>
            </a:r>
            <a:r>
              <a:rPr lang="de-DE" dirty="0" err="1"/>
              <a:t>ChatBot</a:t>
            </a:r>
            <a:r>
              <a:rPr lang="de-DE" dirty="0"/>
              <a:t> zeigt den Endpunktestand an.</a:t>
            </a:r>
          </a:p>
        </p:txBody>
      </p:sp>
    </p:spTree>
    <p:extLst>
      <p:ext uri="{BB962C8B-B14F-4D97-AF65-F5344CB8AC3E}">
        <p14:creationId xmlns:p14="http://schemas.microsoft.com/office/powerpoint/2010/main" val="39326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de-DE" dirty="0"/>
              <a:t>"In diesem Beispiel ruft der </a:t>
            </a:r>
            <a:r>
              <a:rPr lang="de-DE" dirty="0" err="1"/>
              <a:t>ChatBot</a:t>
            </a:r>
            <a:r>
              <a:rPr lang="de-DE" dirty="0"/>
              <a:t> Daten von der Website 'tagesschau.de' ab. Der </a:t>
            </a:r>
            <a:r>
              <a:rPr lang="de-DE" dirty="0" err="1"/>
              <a:t>ChatBot</a:t>
            </a:r>
            <a:r>
              <a:rPr lang="de-DE" dirty="0"/>
              <a:t> extrahiert den Titel und die Beschreibung der Seite sowie die neuesten Nachrichten, darunter Artikel über die deutsche Politik und Umfragen."</a:t>
            </a:r>
            <a:br>
              <a:rPr lang="de-DE" dirty="0"/>
            </a:br>
            <a:r>
              <a:rPr lang="de-DE" dirty="0"/>
              <a:t>"Die Nachrichtenüberschriften und Links werden angezeigt, sodass der Nutzer mehr darüber erfahren kann, indem er auf die jeweiligen Links klickt."</a:t>
            </a:r>
          </a:p>
        </p:txBody>
      </p:sp>
    </p:spTree>
    <p:extLst>
      <p:ext uri="{BB962C8B-B14F-4D97-AF65-F5344CB8AC3E}">
        <p14:creationId xmlns:p14="http://schemas.microsoft.com/office/powerpoint/2010/main" val="578653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de-DE" dirty="0"/>
              <a:t>"In diesem Beispiel interagiert der Nutzer mit dem </a:t>
            </a:r>
            <a:r>
              <a:rPr lang="de-DE" dirty="0" err="1"/>
              <a:t>ChatBot</a:t>
            </a:r>
            <a:r>
              <a:rPr lang="de-DE" dirty="0"/>
              <a:t> über eine grafische Benutzeroberfläche (GUI), die mit </a:t>
            </a:r>
            <a:r>
              <a:rPr lang="de-DE" dirty="0" err="1"/>
              <a:t>Tkinter</a:t>
            </a:r>
            <a:r>
              <a:rPr lang="de-DE" dirty="0"/>
              <a:t> erstellt wurde. Der </a:t>
            </a:r>
            <a:r>
              <a:rPr lang="de-DE" dirty="0" err="1"/>
              <a:t>ChatBot</a:t>
            </a:r>
            <a:r>
              <a:rPr lang="de-DE" dirty="0"/>
              <a:t> gibt eine Wettervorhersage für Wolfenbüttel aus, einschließlich Beschreibung, Temperatur, Luftfeuchtigkeit und Windgeschwindigkeit."</a:t>
            </a:r>
            <a:br>
              <a:rPr lang="de-DE" dirty="0"/>
            </a:br>
            <a:r>
              <a:rPr lang="de-DE" dirty="0"/>
              <a:t>"Die GUI zeigt diese Informationen übersichtlich und ermöglicht eine einfache Interaktion mit dem </a:t>
            </a:r>
            <a:r>
              <a:rPr lang="de-DE" dirty="0" err="1"/>
              <a:t>ChatBot</a:t>
            </a:r>
            <a:r>
              <a:rPr lang="de-DE" dirty="0"/>
              <a:t>, der in Echtzeit auf Anfragen reagiert."</a:t>
            </a:r>
          </a:p>
        </p:txBody>
      </p:sp>
    </p:spTree>
    <p:extLst>
      <p:ext uri="{BB962C8B-B14F-4D97-AF65-F5344CB8AC3E}">
        <p14:creationId xmlns:p14="http://schemas.microsoft.com/office/powerpoint/2010/main" val="134073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3D5ED-6DA6-3515-1586-DCBE21E5DEE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F6284F0-2C93-279A-BB10-C552492DD942}"/>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19CCF85E-E73F-6657-42FD-CD10C7902BE9}"/>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de-DE" sz="5400" dirty="0"/>
              <a:t>Dieses vielseitige Tool kombiniert Q&amp;A-Management, Spiele, Web </a:t>
            </a:r>
            <a:r>
              <a:rPr lang="de-DE" sz="5400" dirty="0" err="1"/>
              <a:t>Scraping</a:t>
            </a:r>
            <a:r>
              <a:rPr lang="de-DE" sz="5400" dirty="0"/>
              <a:t> und Wetteranalyse in einem System. Es nutzt CSV und JSON für die strukturierte Speicherung, unterstützt Echtzeit-Updates und bietet eine benutzerfreundliche CLI-Schnittstelle. Das Tool ist skalierbar, wartungsfreundlich und eignet sich für Chatbots, FAQ-Systeme und Bildungsanwendungen.</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191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19cf0d8f8d_2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1" name="Google Shape;401;g319cf0d8f8d_2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b="1" dirty="0"/>
              <a:t>Was ist ein Chatbot?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i="1" dirty="0">
                <a:effectLst/>
                <a:latin typeface="Calibri" panose="020F0502020204030204" pitchFamily="34" charset="0"/>
                <a:ea typeface="Calibri" panose="020F0502020204030204" pitchFamily="34" charset="0"/>
                <a:cs typeface="Times New Roman" panose="02020603050405020304" pitchFamily="18" charset="0"/>
              </a:rPr>
              <a:t>Ein </a:t>
            </a:r>
            <a:r>
              <a:rPr lang="en-US" sz="1100" i="1" dirty="0" err="1">
                <a:effectLst/>
                <a:latin typeface="Calibri" panose="020F0502020204030204" pitchFamily="34" charset="0"/>
                <a:ea typeface="Calibri" panose="020F0502020204030204" pitchFamily="34" charset="0"/>
                <a:cs typeface="Times New Roman" panose="02020603050405020304" pitchFamily="18" charset="0"/>
              </a:rPr>
              <a:t>multifunktionales</a:t>
            </a:r>
            <a:r>
              <a:rPr lang="en-US" sz="1100" i="1" dirty="0">
                <a:effectLst/>
                <a:latin typeface="Calibri" panose="020F0502020204030204" pitchFamily="34" charset="0"/>
                <a:ea typeface="Calibri" panose="020F0502020204030204" pitchFamily="34" charset="0"/>
                <a:cs typeface="Times New Roman" panose="02020603050405020304" pitchFamily="18" charset="0"/>
              </a:rPr>
              <a:t> </a:t>
            </a:r>
            <a:r>
              <a:rPr lang="en-US" sz="1100" i="1" dirty="0" err="1">
                <a:effectLst/>
                <a:latin typeface="Calibri" panose="020F0502020204030204" pitchFamily="34" charset="0"/>
                <a:ea typeface="Calibri" panose="020F0502020204030204" pitchFamily="34" charset="0"/>
                <a:cs typeface="Times New Roman" panose="02020603050405020304" pitchFamily="18" charset="0"/>
              </a:rPr>
              <a:t>Kommandozeilen</a:t>
            </a:r>
            <a:r>
              <a:rPr lang="en-US" sz="1100" i="1" dirty="0">
                <a:effectLst/>
                <a:latin typeface="Calibri" panose="020F0502020204030204" pitchFamily="34" charset="0"/>
                <a:ea typeface="Calibri" panose="020F0502020204030204" pitchFamily="34" charset="0"/>
                <a:cs typeface="Times New Roman" panose="02020603050405020304" pitchFamily="18" charset="0"/>
              </a:rPr>
              <a:t>-Tool</a:t>
            </a:r>
            <a:br>
              <a:rPr lang="en-AE" sz="1100" dirty="0">
                <a:effectLst/>
                <a:latin typeface="Calibri" panose="020F0502020204030204" pitchFamily="34" charset="0"/>
                <a:ea typeface="Calibri" panose="020F0502020204030204" pitchFamily="34" charset="0"/>
                <a:cs typeface="Times New Roman" panose="02020603050405020304" pitchFamily="18" charset="0"/>
              </a:rPr>
            </a:br>
            <a:r>
              <a:rPr lang="de-DE" sz="1100" dirty="0">
                <a:effectLst/>
                <a:latin typeface="Calibri" panose="020F0502020204030204" pitchFamily="34" charset="0"/>
                <a:ea typeface="Calibri" panose="020F0502020204030204" pitchFamily="34" charset="0"/>
                <a:cs typeface="Times New Roman" panose="02020603050405020304" pitchFamily="18" charset="0"/>
              </a:rPr>
              <a:t>Funktionen: Trivia-Spiel, Web </a:t>
            </a:r>
            <a:r>
              <a:rPr lang="de-DE" sz="1100" dirty="0" err="1">
                <a:effectLst/>
                <a:latin typeface="Calibri" panose="020F0502020204030204" pitchFamily="34" charset="0"/>
                <a:ea typeface="Calibri" panose="020F0502020204030204" pitchFamily="34" charset="0"/>
                <a:cs typeface="Times New Roman" panose="02020603050405020304" pitchFamily="18" charset="0"/>
              </a:rPr>
              <a:t>Scraping</a:t>
            </a:r>
            <a:r>
              <a:rPr lang="de-DE" sz="1100" dirty="0">
                <a:effectLst/>
                <a:latin typeface="Calibri" panose="020F0502020204030204" pitchFamily="34" charset="0"/>
                <a:ea typeface="Calibri" panose="020F0502020204030204" pitchFamily="34" charset="0"/>
                <a:cs typeface="Times New Roman" panose="02020603050405020304" pitchFamily="18" charset="0"/>
              </a:rPr>
              <a:t>, Wetterabfrage, Q&amp;A-Management</a:t>
            </a:r>
            <a:endParaRPr lang="en-AE"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a:p>
            <a:pPr>
              <a:buFont typeface="Arial" panose="020B0604020202020204" pitchFamily="34" charset="0"/>
              <a:buChar char="•"/>
            </a:pPr>
            <a:r>
              <a:rPr lang="de-DE" dirty="0"/>
              <a:t>Ein KI-Tool für Gespräche, das menschliche Interaktionen simuliert.</a:t>
            </a:r>
          </a:p>
          <a:p>
            <a:pPr>
              <a:buFont typeface="Arial" panose="020B0604020202020204" pitchFamily="34" charset="0"/>
              <a:buChar char="•"/>
            </a:pPr>
            <a:r>
              <a:rPr lang="de-DE" dirty="0"/>
              <a:t>Arbeitet rund um die Uhr und bietet sofortige Antworten und Unterstützung.</a:t>
            </a:r>
          </a:p>
          <a:p>
            <a:endParaRPr lang="de-DE" dirty="0"/>
          </a:p>
          <a:p>
            <a:r>
              <a:rPr lang="de-DE" dirty="0"/>
              <a:t>Das interaktive Tool (Chatbot) bietet nahtlose Funktionen </a:t>
            </a:r>
          </a:p>
          <a:p>
            <a:r>
              <a:rPr lang="de-DE" dirty="0"/>
              <a:t>wie das Stellen von Fragen und Erhalten von Antworten,</a:t>
            </a:r>
          </a:p>
          <a:p>
            <a:r>
              <a:rPr lang="de-DE" dirty="0"/>
              <a:t> das Spielen von interaktiven Spielen,</a:t>
            </a:r>
          </a:p>
          <a:p>
            <a:r>
              <a:rPr lang="de-DE" dirty="0"/>
              <a:t> das </a:t>
            </a:r>
            <a:r>
              <a:rPr lang="de-DE" dirty="0" err="1"/>
              <a:t>Scrapen</a:t>
            </a:r>
            <a:r>
              <a:rPr lang="de-DE" dirty="0"/>
              <a:t> von Daten von externen Quellen, </a:t>
            </a:r>
          </a:p>
          <a:p>
            <a:r>
              <a:rPr lang="de-DE" dirty="0"/>
              <a:t>die Analyse von Wetterinformationen sowie umfassendes </a:t>
            </a:r>
          </a:p>
          <a:p>
            <a:r>
              <a:rPr lang="de-DE" dirty="0" err="1"/>
              <a:t>Logging</a:t>
            </a:r>
            <a:r>
              <a:rPr lang="de-DE" dirty="0"/>
              <a:t> zur Verfolgung von Interaktionen und Fehlern. </a:t>
            </a:r>
          </a:p>
          <a:p>
            <a:r>
              <a:rPr lang="de-DE" dirty="0"/>
              <a:t>Es vereinfacht Aufgaben und sorgt für eine benutzerfreundliche Erfahrung.</a:t>
            </a:r>
          </a:p>
        </p:txBody>
      </p:sp>
    </p:spTree>
    <p:extLst>
      <p:ext uri="{BB962C8B-B14F-4D97-AF65-F5344CB8AC3E}">
        <p14:creationId xmlns:p14="http://schemas.microsoft.com/office/powerpoint/2010/main" val="3821685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sz="2000" b="1" dirty="0"/>
              <a:t>Q&amp;A-Verwaltung</a:t>
            </a:r>
            <a:r>
              <a:rPr lang="de-DE" sz="2000" dirty="0"/>
              <a:t>: Fragen hinzufügen/entfernen, Import/Export via CSV.</a:t>
            </a:r>
            <a:br>
              <a:rPr lang="de-DE" sz="2000" dirty="0"/>
            </a:br>
            <a:r>
              <a:rPr lang="de-DE" sz="2000" b="1" dirty="0"/>
              <a:t>Lösung</a:t>
            </a:r>
            <a:r>
              <a:rPr lang="de-DE" sz="2000" dirty="0"/>
              <a:t>: Dictionary-basierte Speicherung mit Datei-I/O-Operationen.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sz="2000" b="1" dirty="0"/>
              <a:t>Protokollierung &amp; Fehlerbehebung</a:t>
            </a:r>
            <a:r>
              <a:rPr lang="de-DE" sz="2000" dirty="0"/>
              <a:t>: Verfolgt Interaktionen und Fehler.</a:t>
            </a:r>
            <a:br>
              <a:rPr lang="de-DE" sz="2000" dirty="0"/>
            </a:br>
            <a:r>
              <a:rPr lang="de-DE" sz="2000" b="1" dirty="0"/>
              <a:t>Lösung</a:t>
            </a:r>
            <a:r>
              <a:rPr lang="de-DE" sz="2000" dirty="0"/>
              <a:t>: </a:t>
            </a:r>
            <a:r>
              <a:rPr lang="de-DE" sz="2000" dirty="0" err="1"/>
              <a:t>Python’s</a:t>
            </a:r>
            <a:r>
              <a:rPr lang="de-DE" sz="2000" dirty="0"/>
              <a:t> </a:t>
            </a:r>
            <a:r>
              <a:rPr lang="de-DE" sz="2000" dirty="0" err="1"/>
              <a:t>logging</a:t>
            </a:r>
            <a:r>
              <a:rPr lang="de-DE" sz="2000" dirty="0"/>
              <a:t>-Modul mit anpassbaren Ebenen.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sz="2000" b="1" dirty="0"/>
              <a:t>Wettervergleich</a:t>
            </a:r>
            <a:r>
              <a:rPr lang="de-DE" sz="2000" dirty="0"/>
              <a:t>: Vergleicht lokale Temperaturen mit Vorhersagen.</a:t>
            </a:r>
            <a:br>
              <a:rPr lang="de-DE" sz="2000" dirty="0"/>
            </a:br>
            <a:r>
              <a:rPr lang="de-DE" sz="2000" b="1" dirty="0"/>
              <a:t>Lösung</a:t>
            </a:r>
            <a:r>
              <a:rPr lang="de-DE" sz="2000" dirty="0"/>
              <a:t>: Verwendet Standard- oder API-basierte Daten für die Analyse.</a:t>
            </a:r>
          </a:p>
          <a:p>
            <a:r>
              <a:rPr lang="de-DE" sz="2000" b="1" dirty="0"/>
              <a:t>Trivia-Spiel</a:t>
            </a:r>
            <a:r>
              <a:rPr lang="de-DE" sz="2000" dirty="0"/>
              <a:t>: Interaktives Quiz mit zufällig generierten Fragen.</a:t>
            </a:r>
            <a:br>
              <a:rPr lang="de-DE" sz="2000" dirty="0"/>
            </a:br>
            <a:r>
              <a:rPr lang="de-DE" sz="2000" b="1" dirty="0"/>
              <a:t>Lösung</a:t>
            </a:r>
            <a:r>
              <a:rPr lang="de-DE" sz="2000" dirty="0"/>
              <a:t>: Verwendet eine vordefinierte Fragebank und benutzerseitige Eingabevalidierung.</a:t>
            </a:r>
          </a:p>
          <a:p>
            <a:r>
              <a:rPr lang="de-DE" sz="2000" b="1" dirty="0"/>
              <a:t>Web </a:t>
            </a:r>
            <a:r>
              <a:rPr lang="de-DE" sz="2000" b="1" dirty="0" err="1"/>
              <a:t>Scraping</a:t>
            </a:r>
            <a:r>
              <a:rPr lang="de-DE" sz="2000" dirty="0"/>
              <a:t>: Extrahiert Daten von vom Nutzer bereitgestellten URLs.</a:t>
            </a:r>
            <a:br>
              <a:rPr lang="de-DE" sz="2000" dirty="0"/>
            </a:br>
            <a:r>
              <a:rPr lang="de-DE" sz="2000" b="1" dirty="0"/>
              <a:t>Lösung</a:t>
            </a:r>
            <a:r>
              <a:rPr lang="de-DE" sz="2000" dirty="0"/>
              <a:t>: Nutzt Python-Bibliotheken wie </a:t>
            </a:r>
            <a:r>
              <a:rPr lang="de-DE" sz="2000" dirty="0" err="1"/>
              <a:t>requests</a:t>
            </a:r>
            <a:r>
              <a:rPr lang="de-DE" sz="2000" dirty="0"/>
              <a:t> und </a:t>
            </a:r>
            <a:r>
              <a:rPr lang="de-DE" sz="2000" dirty="0" err="1"/>
              <a:t>BeautifulSoup</a:t>
            </a:r>
            <a:r>
              <a:rPr lang="de-DE" sz="2000" dirty="0"/>
              <a:t>.</a:t>
            </a:r>
          </a:p>
          <a:p>
            <a:pPr marL="342900" lvl="0" indent="-342900">
              <a:lnSpc>
                <a:spcPct val="115000"/>
              </a:lnSpc>
              <a:spcAft>
                <a:spcPts val="800"/>
              </a:spcAft>
              <a:buFont typeface="+mj-lt"/>
              <a:buAutoNum type="arabicPeriod"/>
              <a:tabLst>
                <a:tab pos="457200" algn="l"/>
              </a:tabLst>
            </a:pPr>
            <a:endParaRPr lang="de-DE"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
                <a:srgbClr val="000000"/>
              </a:buClr>
              <a:buSzPts val="1100"/>
              <a:buFont typeface="+mj-lt"/>
              <a:buNone/>
              <a:tabLst>
                <a:tab pos="457200" algn="l"/>
              </a:tabLst>
              <a:defRPr/>
            </a:pPr>
            <a:r>
              <a:rPr lang="de-DE" sz="2000" b="1" dirty="0"/>
              <a:t>Nun übergebe ich die Präsentation an meinen Teamkollegen Hany, der nun fortfahren wird.</a:t>
            </a:r>
            <a:endParaRPr lang="de-DE" sz="2000" dirty="0"/>
          </a:p>
          <a:p>
            <a:pPr marL="342900" lvl="0" indent="-342900">
              <a:lnSpc>
                <a:spcPct val="115000"/>
              </a:lnSpc>
              <a:spcAft>
                <a:spcPts val="800"/>
              </a:spcAft>
              <a:buFont typeface="+mj-lt"/>
              <a:buAutoNum type="arabicPeriod"/>
              <a:tabLst>
                <a:tab pos="457200" algn="l"/>
              </a:tabLst>
            </a:pPr>
            <a:endParaRPr lang="en-AE"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3442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EB394-D86A-7E46-0A4E-34574529E77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168C2C-956A-D51D-5BE1-B1AB30F4B83B}"/>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339398EB-7A3D-0D07-0340-69D1ADBBE19C}"/>
              </a:ext>
            </a:extLst>
          </p:cNvPr>
          <p:cNvSpPr>
            <a:spLocks noGrp="1"/>
          </p:cNvSpPr>
          <p:nvPr>
            <p:ph type="body" idx="1"/>
          </p:nvPr>
        </p:nvSpPr>
        <p:spPr/>
        <p:txBody>
          <a:bodyPr/>
          <a:lstStyle/>
          <a:p>
            <a:pPr marL="158750" indent="0">
              <a:buNone/>
            </a:pPr>
            <a:endParaRPr lang="de-DE" sz="54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sz="9600" b="1" dirty="0"/>
              <a:t>Unser Hauptziel ist es, die häufig gestellten Fragen der Nutzer in jedem Bereich zu bearbeiten, wie Z.B in  Finanzen, Gesundheit oder Bildung.</a:t>
            </a:r>
            <a:endParaRPr lang="de-DE" sz="96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ar-EG" sz="8000" b="1"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sz="8000" b="1" dirty="0"/>
              <a:t>So, Unser Chatbot verwaltet verschiedene Aspekte der gestellten Fragen wie folgt: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sz="80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sz="8000" b="0" dirty="0"/>
              <a:t>1- Er schlägt Fragen basierend auf dem vom Benutzer eingegebenen Schlüsselwort vor.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sz="80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sz="8000" b="0" dirty="0"/>
              <a:t>2- </a:t>
            </a:r>
            <a:r>
              <a:rPr lang="de-DE" sz="9600" b="0" dirty="0"/>
              <a:t>Chatbot enthält verschiedene Formulierungen häufig gestellter Fragen, um die Wahrscheinlichkeit zu verringern, dass das System die Frage des Benutzers nicht versteht.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sz="96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sz="8000" b="0" dirty="0"/>
              <a:t>3- </a:t>
            </a:r>
            <a:r>
              <a:rPr lang="de-DE" sz="9600" b="0" dirty="0"/>
              <a:t>Der Chatbot kann mehrere Fragen gleichzeitig beantworten.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sz="9600"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sz="9600" b="0" dirty="0"/>
              <a:t>4- "Eine weitere kreative Funktion: Der Chatbot ermöglicht es dem Benutzer, eigene Fragen und Antworten hinzuzufügen. Dadurch können wir unsere Datenbank mit häufig gestellten Fragen fortlaufend erweitern."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sz="96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sz="8000" dirty="0"/>
          </a:p>
          <a:p>
            <a:pPr marL="158750" indent="0">
              <a:buNone/>
            </a:pPr>
            <a:endParaRPr lang="en-US" sz="5400" dirty="0"/>
          </a:p>
          <a:p>
            <a:pPr marL="158750" indent="0">
              <a:buNone/>
            </a:pPr>
            <a:endParaRPr lang="de-DE" sz="5400" dirty="0"/>
          </a:p>
        </p:txBody>
      </p:sp>
    </p:spTree>
    <p:extLst>
      <p:ext uri="{BB962C8B-B14F-4D97-AF65-F5344CB8AC3E}">
        <p14:creationId xmlns:p14="http://schemas.microsoft.com/office/powerpoint/2010/main" val="236098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E251B-F3B9-51E9-9D6B-F98F24B4DB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B14BF8C-07DF-5FDF-F496-8459093E38E9}"/>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629467FC-AE80-B03D-8266-B2D0815EA77A}"/>
              </a:ext>
            </a:extLst>
          </p:cNvPr>
          <p:cNvSpPr>
            <a:spLocks noGrp="1"/>
          </p:cNvSpPr>
          <p:nvPr>
            <p:ph type="body" idx="1"/>
          </p:nvPr>
        </p:nvSpPr>
        <p:spPr/>
        <p:txBody>
          <a:bodyPr/>
          <a:lstStyle/>
          <a:p>
            <a:pPr marL="0" lvl="0" indent="0" algn="l" rtl="0">
              <a:spcBef>
                <a:spcPts val="0"/>
              </a:spcBef>
              <a:spcAft>
                <a:spcPts val="0"/>
              </a:spcAft>
              <a:buNone/>
            </a:pPr>
            <a:endParaRPr lang="de-DE" sz="8000" b="1" dirty="0"/>
          </a:p>
          <a:p>
            <a:pPr marL="0" lvl="0" indent="0" algn="l" rtl="0">
              <a:spcBef>
                <a:spcPts val="0"/>
              </a:spcBef>
              <a:spcAft>
                <a:spcPts val="0"/>
              </a:spcAft>
              <a:buNone/>
            </a:pPr>
            <a:r>
              <a:rPr lang="de-DE" sz="9600" b="1" dirty="0"/>
              <a:t>Unser Chatbot geht auch mit Fehlern um</a:t>
            </a:r>
            <a:r>
              <a:rPr lang="en-US" sz="8000" b="1" dirty="0"/>
              <a:t>. </a:t>
            </a:r>
            <a:r>
              <a:rPr lang="de-DE" sz="8000" b="1" dirty="0"/>
              <a:t>Diese Services helfen den Entwicklern, das Verhalten des Chatbots während der Laufzeit zu beobachten und Probleme zu löse</a:t>
            </a:r>
            <a:endParaRPr lang="de-DE" sz="5400" dirty="0"/>
          </a:p>
          <a:p>
            <a:pPr marL="120650" lvl="0" indent="0" algn="l" rtl="0">
              <a:lnSpc>
                <a:spcPct val="115000"/>
              </a:lnSpc>
              <a:spcBef>
                <a:spcPts val="1200"/>
              </a:spcBef>
              <a:spcAft>
                <a:spcPts val="0"/>
              </a:spcAft>
              <a:buClr>
                <a:schemeClr val="accent5"/>
              </a:buClr>
              <a:buSzPts val="1700"/>
              <a:buNone/>
            </a:pPr>
            <a:endParaRPr lang="de-DE" sz="5400" dirty="0">
              <a:solidFill>
                <a:schemeClr val="accent5"/>
              </a:solidFill>
            </a:endParaRPr>
          </a:p>
          <a:p>
            <a:pPr marL="457200" lvl="0" indent="0" algn="l" rtl="0">
              <a:lnSpc>
                <a:spcPct val="115000"/>
              </a:lnSpc>
              <a:spcBef>
                <a:spcPts val="1200"/>
              </a:spcBef>
              <a:spcAft>
                <a:spcPts val="0"/>
              </a:spcAft>
              <a:buNone/>
            </a:pPr>
            <a:r>
              <a:rPr lang="de-DE" sz="5400" dirty="0">
                <a:solidFill>
                  <a:schemeClr val="accent5"/>
                </a:solidFill>
              </a:rPr>
              <a:t>1- Der Chatbot erstellt eine Protokolldatei als separate Datei, um alle Prozesse während der Laufzeit aufzuzeichnen,</a:t>
            </a:r>
          </a:p>
          <a:p>
            <a:pPr marL="45720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lang="de-DE" sz="5400" dirty="0">
                <a:solidFill>
                  <a:schemeClr val="accent5"/>
                </a:solidFill>
              </a:rPr>
              <a:t>2-Fehler werden mit einem Zeitstempel gespeichert. So kann der Entwickler leicht sehen, wann der Fehler passiert ist</a:t>
            </a:r>
          </a:p>
          <a:p>
            <a:pPr marL="457200" lvl="0" indent="0" algn="l" rtl="0">
              <a:lnSpc>
                <a:spcPct val="115000"/>
              </a:lnSpc>
              <a:spcBef>
                <a:spcPts val="1200"/>
              </a:spcBef>
              <a:spcAft>
                <a:spcPts val="0"/>
              </a:spcAft>
              <a:buNone/>
            </a:pPr>
            <a:r>
              <a:rPr lang="de-DE" sz="5400" dirty="0">
                <a:solidFill>
                  <a:schemeClr val="accent5"/>
                </a:solidFill>
              </a:rPr>
              <a:t>3- Es zeigt, welcher Prozess erfolgreich ausgeführt wurde und welcher fehlgeschlagen ist.</a:t>
            </a:r>
          </a:p>
          <a:p>
            <a:pPr marL="457200" lvl="0" indent="0" algn="l" rtl="0">
              <a:lnSpc>
                <a:spcPct val="115000"/>
              </a:lnSpc>
              <a:spcBef>
                <a:spcPts val="1200"/>
              </a:spcBef>
              <a:spcAft>
                <a:spcPts val="0"/>
              </a:spcAft>
              <a:buNone/>
            </a:pPr>
            <a:r>
              <a:rPr lang="de-DE" sz="5400" dirty="0">
                <a:solidFill>
                  <a:schemeClr val="accent5"/>
                </a:solidFill>
              </a:rPr>
              <a:t>4- Es kann verwendet werden, um die Fragen der Nutzer und die Antworten des Chatbots zu verfolgen. Dadurch können die Entwickler die Datenbank mit häufigen neuen Fragen aktualisieren. Das macht den Chatbot auf lange Sicht zuverlässig und stabil.</a:t>
            </a:r>
          </a:p>
          <a:p>
            <a:pPr marL="457200" lvl="0" indent="-336550" algn="l" rtl="0">
              <a:lnSpc>
                <a:spcPct val="115000"/>
              </a:lnSpc>
              <a:spcBef>
                <a:spcPts val="1200"/>
              </a:spcBef>
              <a:spcAft>
                <a:spcPts val="0"/>
              </a:spcAft>
              <a:buClr>
                <a:schemeClr val="accent5"/>
              </a:buClr>
              <a:buSzPts val="1700"/>
              <a:buChar char="-"/>
            </a:pPr>
            <a:endParaRPr lang="de-DE" sz="5400" dirty="0">
              <a:solidFill>
                <a:schemeClr val="dk1"/>
              </a:solidFill>
            </a:endParaRPr>
          </a:p>
          <a:p>
            <a:pPr marL="0" lvl="0" indent="0" algn="l" rtl="0">
              <a:lnSpc>
                <a:spcPct val="115000"/>
              </a:lnSpc>
              <a:spcBef>
                <a:spcPts val="1200"/>
              </a:spcBef>
              <a:spcAft>
                <a:spcPts val="0"/>
              </a:spcAft>
              <a:buNone/>
            </a:pPr>
            <a:endParaRPr lang="de-DE" sz="5400" dirty="0">
              <a:solidFill>
                <a:schemeClr val="dk1"/>
              </a:solidFill>
            </a:endParaRPr>
          </a:p>
          <a:p>
            <a:pPr marL="0" lvl="0" indent="0" algn="l" rtl="0">
              <a:lnSpc>
                <a:spcPct val="115000"/>
              </a:lnSpc>
              <a:spcBef>
                <a:spcPts val="1200"/>
              </a:spcBef>
              <a:spcAft>
                <a:spcPts val="0"/>
              </a:spcAft>
              <a:buNone/>
            </a:pPr>
            <a:endParaRPr lang="de-DE" sz="5400" dirty="0">
              <a:solidFill>
                <a:schemeClr val="dk1"/>
              </a:solidFill>
            </a:endParaRPr>
          </a:p>
          <a:p>
            <a:pPr marL="0" lvl="0" indent="0" algn="l" rtl="0">
              <a:lnSpc>
                <a:spcPct val="115000"/>
              </a:lnSpc>
              <a:spcBef>
                <a:spcPts val="1200"/>
              </a:spcBef>
              <a:spcAft>
                <a:spcPts val="0"/>
              </a:spcAft>
              <a:buNone/>
            </a:pPr>
            <a:endParaRPr lang="de-DE" sz="5400" dirty="0">
              <a:solidFill>
                <a:schemeClr val="dk1"/>
              </a:solidFill>
            </a:endParaRPr>
          </a:p>
          <a:p>
            <a:pPr marL="0" lvl="0" indent="0" algn="l" rtl="0">
              <a:lnSpc>
                <a:spcPct val="115000"/>
              </a:lnSpc>
              <a:spcBef>
                <a:spcPts val="1200"/>
              </a:spcBef>
              <a:spcAft>
                <a:spcPts val="0"/>
              </a:spcAft>
              <a:buNone/>
            </a:pPr>
            <a:endParaRPr lang="de-DE" sz="5400" dirty="0">
              <a:solidFill>
                <a:schemeClr val="dk1"/>
              </a:solidFill>
            </a:endParaRPr>
          </a:p>
          <a:p>
            <a:pPr marL="0" lvl="0" indent="0" algn="l" rtl="0">
              <a:lnSpc>
                <a:spcPct val="115000"/>
              </a:lnSpc>
              <a:spcBef>
                <a:spcPts val="1200"/>
              </a:spcBef>
              <a:spcAft>
                <a:spcPts val="0"/>
              </a:spcAft>
              <a:buNone/>
            </a:pPr>
            <a:endParaRPr lang="de-DE" sz="5400" dirty="0">
              <a:solidFill>
                <a:schemeClr val="dk1"/>
              </a:solidFill>
            </a:endParaRPr>
          </a:p>
          <a:p>
            <a:pPr marL="0" lvl="0" indent="0" algn="l" rtl="0">
              <a:lnSpc>
                <a:spcPct val="115000"/>
              </a:lnSpc>
              <a:spcBef>
                <a:spcPts val="1200"/>
              </a:spcBef>
              <a:spcAft>
                <a:spcPts val="0"/>
              </a:spcAft>
              <a:buNone/>
            </a:pPr>
            <a:endParaRPr lang="de-DE" sz="5400" dirty="0">
              <a:solidFill>
                <a:schemeClr val="dk1"/>
              </a:solidFill>
            </a:endParaRPr>
          </a:p>
          <a:p>
            <a:pPr marL="0" lvl="0" indent="0" algn="l" rtl="0">
              <a:lnSpc>
                <a:spcPct val="115000"/>
              </a:lnSpc>
              <a:spcBef>
                <a:spcPts val="1200"/>
              </a:spcBef>
              <a:spcAft>
                <a:spcPts val="0"/>
              </a:spcAft>
              <a:buNone/>
            </a:pPr>
            <a:r>
              <a:rPr lang="de-DE" sz="5400" b="1" u="sng" dirty="0">
                <a:solidFill>
                  <a:schemeClr val="dk1"/>
                </a:solidFill>
              </a:rPr>
              <a:t>Implementation</a:t>
            </a:r>
          </a:p>
          <a:p>
            <a:pPr marL="0" lvl="0" indent="0" algn="l" rtl="0">
              <a:lnSpc>
                <a:spcPct val="135714"/>
              </a:lnSpc>
              <a:spcBef>
                <a:spcPts val="1200"/>
              </a:spcBef>
              <a:spcAft>
                <a:spcPts val="0"/>
              </a:spcAft>
              <a:buClr>
                <a:schemeClr val="dk1"/>
              </a:buClr>
              <a:buSzPts val="1100"/>
              <a:buFont typeface="Arial"/>
              <a:buNone/>
            </a:pPr>
            <a:r>
              <a:rPr lang="de-DE" sz="6600" b="1" dirty="0">
                <a:solidFill>
                  <a:schemeClr val="lt1"/>
                </a:solidFill>
                <a:highlight>
                  <a:srgbClr val="1F1F1F"/>
                </a:highlight>
                <a:latin typeface="Courier New"/>
                <a:ea typeface="Courier New"/>
                <a:cs typeface="Courier New"/>
                <a:sym typeface="Courier New"/>
              </a:rPr>
              <a:t> </a:t>
            </a:r>
            <a:r>
              <a:rPr lang="de-DE" sz="6600" b="1" dirty="0" err="1">
                <a:solidFill>
                  <a:schemeClr val="lt1"/>
                </a:solidFill>
                <a:highlight>
                  <a:srgbClr val="1F1F1F"/>
                </a:highlight>
                <a:latin typeface="Courier New"/>
                <a:ea typeface="Courier New"/>
                <a:cs typeface="Courier New"/>
                <a:sym typeface="Courier New"/>
              </a:rPr>
              <a:t>python</a:t>
            </a:r>
            <a:r>
              <a:rPr lang="de-DE" sz="6600" b="1" dirty="0">
                <a:solidFill>
                  <a:schemeClr val="lt1"/>
                </a:solidFill>
                <a:highlight>
                  <a:srgbClr val="1F1F1F"/>
                </a:highlight>
                <a:latin typeface="Courier New"/>
                <a:ea typeface="Courier New"/>
                <a:cs typeface="Courier New"/>
                <a:sym typeface="Courier New"/>
              </a:rPr>
              <a:t> main1.py --log --log-level INFO</a:t>
            </a:r>
          </a:p>
          <a:p>
            <a:pPr marL="457200" lvl="0" indent="0" algn="l" rtl="0">
              <a:lnSpc>
                <a:spcPct val="115000"/>
              </a:lnSpc>
              <a:spcBef>
                <a:spcPts val="1200"/>
              </a:spcBef>
              <a:spcAft>
                <a:spcPts val="1200"/>
              </a:spcAft>
              <a:buNone/>
            </a:pPr>
            <a:endParaRPr lang="de-DE" sz="5400" dirty="0">
              <a:solidFill>
                <a:schemeClr val="dk1"/>
              </a:solidFill>
            </a:endParaRPr>
          </a:p>
          <a:p>
            <a:pPr marL="158750" indent="0">
              <a:buFont typeface="Arial" panose="020B0604020202020204" pitchFamily="34" charset="0"/>
              <a:buNone/>
            </a:pPr>
            <a:endParaRPr lang="de-DE" sz="5400" dirty="0"/>
          </a:p>
          <a:p>
            <a:pPr marL="158750" indent="0">
              <a:buFont typeface="Arial" panose="020B0604020202020204" pitchFamily="34" charset="0"/>
              <a:buNone/>
            </a:pPr>
            <a:endParaRPr lang="de-DE" sz="5400" dirty="0"/>
          </a:p>
        </p:txBody>
      </p:sp>
    </p:spTree>
    <p:extLst>
      <p:ext uri="{BB962C8B-B14F-4D97-AF65-F5344CB8AC3E}">
        <p14:creationId xmlns:p14="http://schemas.microsoft.com/office/powerpoint/2010/main" val="232142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9580E-3EA1-6B64-788E-A4BA587863A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F4BF0CB-9BCA-F1DC-7B46-DC94BF74F511}"/>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3CB9D926-7BE3-CDBB-3CFC-FC4265B0C259}"/>
              </a:ext>
            </a:extLst>
          </p:cNvPr>
          <p:cNvSpPr>
            <a:spLocks noGrp="1"/>
          </p:cNvSpPr>
          <p:nvPr>
            <p:ph type="body" idx="1"/>
          </p:nvPr>
        </p:nvSpPr>
        <p:spPr/>
        <p:txBody>
          <a:bodyPr/>
          <a:lstStyle/>
          <a:p>
            <a:pPr marL="457200" lvl="0" indent="-336550" algn="l" rtl="0">
              <a:lnSpc>
                <a:spcPct val="115000"/>
              </a:lnSpc>
              <a:spcBef>
                <a:spcPts val="1200"/>
              </a:spcBef>
              <a:spcAft>
                <a:spcPts val="0"/>
              </a:spcAft>
              <a:buClr>
                <a:schemeClr val="accent5"/>
              </a:buClr>
              <a:buSzPts val="1700"/>
              <a:buChar char="-"/>
            </a:pPr>
            <a:endParaRPr lang="ar-EG" sz="2000" dirty="0">
              <a:solidFill>
                <a:schemeClr val="dk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de-DE" sz="3600" b="1" dirty="0"/>
              <a:t>"Jetzt mit der Fähigkeit des Chatbots, Informationen über das Wetter zu geben.„</a:t>
            </a:r>
            <a:endParaRPr lang="de-DE" sz="3600" b="0" dirty="0"/>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endParaRPr lang="de-DE" sz="2000" b="1" dirty="0"/>
          </a:p>
          <a:p>
            <a:pPr marL="158750" indent="0">
              <a:buNone/>
            </a:pPr>
            <a:r>
              <a:rPr lang="de-DE" sz="2000" b="1" dirty="0"/>
              <a:t>Allgemeine Idee:</a:t>
            </a:r>
          </a:p>
          <a:p>
            <a:r>
              <a:rPr lang="de-DE" sz="2000" dirty="0"/>
              <a:t>Unser </a:t>
            </a:r>
            <a:r>
              <a:rPr lang="de-DE" sz="2000" dirty="0" err="1"/>
              <a:t>chatbot</a:t>
            </a:r>
            <a:r>
              <a:rPr lang="de-DE" sz="2000" dirty="0"/>
              <a:t> kann Wetterdaten für einen bestimmten Standort rufen</a:t>
            </a:r>
          </a:p>
          <a:p>
            <a:r>
              <a:rPr lang="de-DE" sz="2000" dirty="0"/>
              <a:t>Er zeigt Informationen zum Wetter wie Beschreibung</a:t>
            </a:r>
            <a:r>
              <a:rPr lang="ar-EG" sz="2000" dirty="0"/>
              <a:t> </a:t>
            </a:r>
            <a:r>
              <a:rPr lang="en-US" sz="2000" dirty="0"/>
              <a:t> (</a:t>
            </a:r>
            <a:r>
              <a:rPr lang="de-DE" sz="3600" dirty="0"/>
              <a:t>Zum Beispiel warmes oder kaltes Wetter</a:t>
            </a:r>
            <a:r>
              <a:rPr lang="en-US" sz="2000" dirty="0"/>
              <a:t>)</a:t>
            </a:r>
            <a:r>
              <a:rPr lang="de-DE" sz="2000" dirty="0"/>
              <a:t>, Temperatur, Windgeschwindigkeit</a:t>
            </a:r>
          </a:p>
          <a:p>
            <a:pPr marL="158750" indent="0">
              <a:buNone/>
            </a:pPr>
            <a:endParaRPr lang="de-DE" sz="2000" dirty="0"/>
          </a:p>
          <a:p>
            <a:pPr marL="158750" indent="0">
              <a:buNone/>
            </a:pPr>
            <a:r>
              <a:rPr lang="de-DE" sz="2000" b="1" dirty="0"/>
              <a:t>Bedeutung der Dienstleistung</a:t>
            </a:r>
          </a:p>
          <a:p>
            <a:pPr>
              <a:buFont typeface="+mj-lt"/>
              <a:buAutoNum type="arabicPeriod"/>
            </a:pPr>
            <a:r>
              <a:rPr lang="de-DE" sz="2000" dirty="0"/>
              <a:t>Ermöglicht es den Benutzern, aktuelle Wetterdaten abzurufen.</a:t>
            </a:r>
          </a:p>
          <a:p>
            <a:pPr>
              <a:buFont typeface="+mj-lt"/>
              <a:buAutoNum type="arabicPeriod"/>
            </a:pPr>
            <a:r>
              <a:rPr lang="de-DE" sz="2000" dirty="0"/>
              <a:t>Macht den Chatbot effektiver, indem er detaillierte und schnelle Antworten liefert.</a:t>
            </a:r>
          </a:p>
        </p:txBody>
      </p:sp>
    </p:spTree>
    <p:extLst>
      <p:ext uri="{BB962C8B-B14F-4D97-AF65-F5344CB8AC3E}">
        <p14:creationId xmlns:p14="http://schemas.microsoft.com/office/powerpoint/2010/main" val="201640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74DC-E696-7AA3-DDE6-2515A41654A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27EA6ED-2CEB-1A48-E6ED-CBAD6600C358}"/>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06C58111-2F3F-1E3C-ABEF-29F1CC4F1726}"/>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600" b="1" i="0" u="none" strike="noStrike" cap="none" dirty="0">
                <a:solidFill>
                  <a:srgbClr val="000000"/>
                </a:solidFill>
                <a:latin typeface="Arial"/>
                <a:cs typeface="Arial"/>
                <a:sym typeface="Arial"/>
              </a:rPr>
              <a:t>Unser Slogan </a:t>
            </a:r>
            <a:r>
              <a:rPr lang="en-US" sz="3600" b="1" i="0" u="none" strike="noStrike" cap="none" dirty="0" err="1">
                <a:solidFill>
                  <a:srgbClr val="000000"/>
                </a:solidFill>
                <a:latin typeface="Arial"/>
                <a:cs typeface="Arial"/>
                <a:sym typeface="Arial"/>
              </a:rPr>
              <a:t>ist</a:t>
            </a:r>
            <a:r>
              <a:rPr lang="ar-EG" sz="3600" b="1" i="0" u="none" strike="noStrike" cap="none" dirty="0">
                <a:solidFill>
                  <a:srgbClr val="000000"/>
                </a:solidFill>
                <a:latin typeface="Arial"/>
                <a:cs typeface="Arial"/>
                <a:sym typeface="Arial"/>
              </a:rPr>
              <a:t> :</a:t>
            </a:r>
            <a:r>
              <a:rPr lang="de-DE" sz="3600" b="1" i="0" u="none" strike="noStrike" cap="none" dirty="0">
                <a:solidFill>
                  <a:srgbClr val="000000"/>
                </a:solidFill>
                <a:latin typeface="Arial"/>
                <a:cs typeface="Arial"/>
                <a:sym typeface="Arial"/>
              </a:rPr>
              <a:t>N</a:t>
            </a:r>
            <a:r>
              <a:rPr lang="de-DE" sz="3600" b="1" dirty="0"/>
              <a:t>icht nur Fragen und Antworten, sondern auch etwas Spaß mit dem Chatbot.</a:t>
            </a:r>
            <a:endParaRPr lang="de-DE" sz="3600" dirty="0"/>
          </a:p>
          <a:p>
            <a:endParaRPr lang="de-DE" sz="2000" b="1" dirty="0"/>
          </a:p>
          <a:p>
            <a:endParaRPr lang="de-DE" sz="2000" b="1" dirty="0"/>
          </a:p>
          <a:p>
            <a:r>
              <a:rPr lang="de-DE" sz="2000" b="1" dirty="0"/>
              <a:t>Die allgemeine Idee der Trivia Game:</a:t>
            </a:r>
            <a:br>
              <a:rPr lang="de-DE" sz="2000" dirty="0"/>
            </a:br>
            <a:r>
              <a:rPr lang="de-DE" sz="2000" dirty="0"/>
              <a:t>Die Trivia Game ist eine interaktive Funktion im Chatbot, die den Nutzern ermöglicht, Fragen in Form von Quiz zu beantworten. Der Chatbot gibt sofort Rückmeldung</a:t>
            </a:r>
            <a:endParaRPr lang="ar-EG" sz="2000" dirty="0"/>
          </a:p>
          <a:p>
            <a:pPr marL="158750" indent="0">
              <a:buNone/>
            </a:pPr>
            <a:endParaRPr lang="de-DE" sz="2000" dirty="0"/>
          </a:p>
          <a:p>
            <a:r>
              <a:rPr lang="de-DE" sz="2000" b="1" dirty="0"/>
              <a:t>Die Bedeutung für den Chatbot:</a:t>
            </a:r>
            <a:endParaRPr lang="de-DE" sz="2000" dirty="0"/>
          </a:p>
          <a:p>
            <a:pPr>
              <a:buFont typeface="+mj-lt"/>
              <a:buAutoNum type="arabicPeriod"/>
            </a:pPr>
            <a:r>
              <a:rPr lang="de-DE" sz="2000" dirty="0"/>
              <a:t>Die Nutzer verbringen mehr Zeit mit dem Chatbot durch den unterhaltsamen Interaktion.</a:t>
            </a:r>
          </a:p>
          <a:p>
            <a:pPr>
              <a:buFont typeface="+mj-lt"/>
              <a:buAutoNum type="arabicPeriod"/>
            </a:pPr>
            <a:r>
              <a:rPr lang="de-DE" sz="2000" dirty="0"/>
              <a:t>Das Quiz macht die Nutzung interessanter und kreativer.</a:t>
            </a:r>
          </a:p>
          <a:p>
            <a:pPr>
              <a:buFont typeface="+mj-lt"/>
              <a:buAutoNum type="arabicPeriod"/>
            </a:pPr>
            <a:r>
              <a:rPr lang="de-DE" sz="2000" dirty="0"/>
              <a:t>Eine spannende und nützliche Erfahrung erhöht die Zufriedenheit und Bindung der Nutzer.</a:t>
            </a:r>
          </a:p>
          <a:p>
            <a:pPr marL="158750" indent="0">
              <a:buNone/>
            </a:pPr>
            <a:endParaRPr lang="de-DE" sz="2000" b="1" dirty="0"/>
          </a:p>
        </p:txBody>
      </p:sp>
    </p:spTree>
    <p:extLst>
      <p:ext uri="{BB962C8B-B14F-4D97-AF65-F5344CB8AC3E}">
        <p14:creationId xmlns:p14="http://schemas.microsoft.com/office/powerpoint/2010/main" val="3654526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6A8EA-B316-0DA5-DB05-F97554F1D09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413D95A-B37E-2A42-A129-3418E7CA66E5}"/>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51F8EF3F-ED4C-D2D9-27CB-3607C74A0B9F}"/>
              </a:ext>
            </a:extLst>
          </p:cNvPr>
          <p:cNvSpPr>
            <a:spLocks noGrp="1"/>
          </p:cNvSpPr>
          <p:nvPr>
            <p:ph type="body" idx="1"/>
          </p:nvPr>
        </p:nvSpPr>
        <p:spPr/>
        <p:txBody>
          <a:bodyPr/>
          <a:lstStyle/>
          <a:p>
            <a:r>
              <a:rPr lang="de-DE" sz="2000" b="1" dirty="0"/>
              <a:t>Was ist Web </a:t>
            </a:r>
            <a:r>
              <a:rPr lang="de-DE" sz="2000" b="1" dirty="0" err="1"/>
              <a:t>Scraping</a:t>
            </a:r>
            <a:r>
              <a:rPr lang="de-DE" sz="2000" b="1"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ar-EG" sz="3600" b="0" dirty="0"/>
              <a:t>        </a:t>
            </a:r>
            <a:r>
              <a:rPr lang="de-DE" sz="3600" b="0" dirty="0"/>
              <a:t>Web </a:t>
            </a:r>
            <a:r>
              <a:rPr lang="de-DE" sz="3600" b="0" dirty="0" err="1"/>
              <a:t>Scraping</a:t>
            </a:r>
            <a:r>
              <a:rPr lang="de-DE" sz="3600" b="0" dirty="0"/>
              <a:t> ist eine leistungsstarke Technik, um automatisch Informationen aus dem Internet zu sammeln und zu analysieren</a:t>
            </a:r>
            <a:r>
              <a:rPr lang="de-DE" sz="3600" b="1"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sz="2000" dirty="0"/>
          </a:p>
          <a:p>
            <a:r>
              <a:rPr lang="de-DE" sz="2000" b="1" dirty="0"/>
              <a:t>Dienste, die durch Web </a:t>
            </a:r>
            <a:r>
              <a:rPr lang="de-DE" sz="2000" b="1" dirty="0" err="1"/>
              <a:t>Scraping</a:t>
            </a:r>
            <a:r>
              <a:rPr lang="de-DE" sz="2000" b="1" dirty="0"/>
              <a:t> angeboten werden</a:t>
            </a:r>
          </a:p>
          <a:p>
            <a:pPr marL="158750" indent="0">
              <a:buNone/>
            </a:pPr>
            <a:r>
              <a:rPr lang="de-DE" sz="2000" dirty="0"/>
              <a:t>       - Der Chatbot kann mit Web </a:t>
            </a:r>
            <a:r>
              <a:rPr lang="de-DE" sz="2000" dirty="0" err="1"/>
              <a:t>Scraping</a:t>
            </a:r>
            <a:r>
              <a:rPr lang="de-DE" sz="2000" dirty="0"/>
              <a:t> aktuelle Daten wie Wetterinformationen oder Preise oder Nachrichten von verschiedenen Websites abrufen.</a:t>
            </a:r>
            <a:br>
              <a:rPr lang="de-DE" sz="2000" dirty="0"/>
            </a:br>
            <a:r>
              <a:rPr lang="de-DE" sz="2000" dirty="0"/>
              <a:t>       - Web </a:t>
            </a:r>
            <a:r>
              <a:rPr lang="de-DE" sz="2000" dirty="0" err="1"/>
              <a:t>Scraping</a:t>
            </a:r>
            <a:r>
              <a:rPr lang="de-DE" sz="2000" dirty="0"/>
              <a:t> ermöglicht es dem Chatbot, Informationen von mehreren Websites zu sammeln </a:t>
            </a:r>
          </a:p>
          <a:p>
            <a:pPr marL="158750" indent="0">
              <a:buNone/>
            </a:pPr>
            <a:r>
              <a:rPr lang="de-DE" sz="2000" dirty="0"/>
              <a:t>       </a:t>
            </a:r>
          </a:p>
          <a:p>
            <a:pPr marL="158750" indent="0">
              <a:buNone/>
            </a:pPr>
            <a:r>
              <a:rPr lang="de-DE" sz="2000" b="1" dirty="0"/>
              <a:t>Die Wichtigkeit von Web </a:t>
            </a:r>
            <a:r>
              <a:rPr lang="de-DE" sz="2000" b="1" dirty="0" err="1"/>
              <a:t>Scraping</a:t>
            </a:r>
            <a:endParaRPr lang="de-DE" sz="2000" b="1" dirty="0"/>
          </a:p>
          <a:p>
            <a:r>
              <a:rPr lang="de-DE" sz="2000" dirty="0"/>
              <a:t>Web </a:t>
            </a:r>
            <a:r>
              <a:rPr lang="de-DE" sz="2000" dirty="0" err="1"/>
              <a:t>Scraping</a:t>
            </a:r>
            <a:r>
              <a:rPr lang="de-DE" sz="2000" dirty="0"/>
              <a:t> verbessert die Interaktivität des Chatbots</a:t>
            </a:r>
            <a:br>
              <a:rPr lang="de-DE" sz="2000" dirty="0"/>
            </a:br>
            <a:r>
              <a:rPr lang="de-DE" sz="2000" dirty="0"/>
              <a:t>Es ermöglicht dem Chatbot, Echtzeit-Daten zu beziehen</a:t>
            </a:r>
          </a:p>
          <a:p>
            <a:r>
              <a:rPr lang="de-DE" sz="2000" dirty="0"/>
              <a:t>Web </a:t>
            </a:r>
            <a:r>
              <a:rPr lang="de-DE" sz="2000" dirty="0" err="1"/>
              <a:t>Scraping</a:t>
            </a:r>
            <a:r>
              <a:rPr lang="de-DE" sz="2000" dirty="0"/>
              <a:t> hilft dem Chatbot, nützliche Informationen zu extrahieren</a:t>
            </a:r>
          </a:p>
          <a:p>
            <a:pPr marL="158750" indent="0">
              <a:buNone/>
            </a:pPr>
            <a:endParaRPr lang="ar-EG" sz="2000" dirty="0"/>
          </a:p>
          <a:p>
            <a:pPr marL="0" lvl="0" indent="0" algn="l" rtl="0">
              <a:lnSpc>
                <a:spcPct val="115000"/>
              </a:lnSpc>
              <a:spcBef>
                <a:spcPts val="1200"/>
              </a:spcBef>
              <a:spcAft>
                <a:spcPts val="0"/>
              </a:spcAft>
              <a:buNone/>
            </a:pPr>
            <a:endParaRPr lang="ar-EG" sz="2000" dirty="0">
              <a:solidFill>
                <a:schemeClr val="dk1"/>
              </a:solidFill>
            </a:endParaRPr>
          </a:p>
        </p:txBody>
      </p:sp>
    </p:spTree>
    <p:extLst>
      <p:ext uri="{BB962C8B-B14F-4D97-AF65-F5344CB8AC3E}">
        <p14:creationId xmlns:p14="http://schemas.microsoft.com/office/powerpoint/2010/main" val="293730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de-DE" dirty="0"/>
              <a:t>Hier sehen wir ein Beispiel für einen Dialog mit einem </a:t>
            </a:r>
            <a:r>
              <a:rPr lang="de-DE" dirty="0" err="1"/>
              <a:t>ChatBot</a:t>
            </a:r>
            <a:r>
              <a:rPr lang="de-DE" dirty="0"/>
              <a:t> in einem Python-Terminal. Der Nutzer stellt Fragen, und der </a:t>
            </a:r>
            <a:r>
              <a:rPr lang="de-DE" dirty="0" err="1"/>
              <a:t>ChatBot</a:t>
            </a:r>
            <a:r>
              <a:rPr lang="de-DE" dirty="0"/>
              <a:t> antwortet mit Informationen, wie zum Beispiel seinem Namen und den Kosten für ein Konto. Diese Simulation zeigt, wie der </a:t>
            </a:r>
            <a:r>
              <a:rPr lang="de-DE" dirty="0" err="1"/>
              <a:t>ChatBot</a:t>
            </a:r>
            <a:r>
              <a:rPr lang="de-DE" dirty="0"/>
              <a:t> in Echtzeit mit dem Nutzer interagiert.</a:t>
            </a:r>
          </a:p>
        </p:txBody>
      </p:sp>
    </p:spTree>
    <p:extLst>
      <p:ext uri="{BB962C8B-B14F-4D97-AF65-F5344CB8AC3E}">
        <p14:creationId xmlns:p14="http://schemas.microsoft.com/office/powerpoint/2010/main" val="1823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Deckblatt">
  <p:cSld name="Deckblatt">
    <p:bg>
      <p:bgPr>
        <a:solidFill>
          <a:schemeClr val="lt1"/>
        </a:solidFill>
        <a:effectLst/>
      </p:bgPr>
    </p:bg>
    <p:spTree>
      <p:nvGrpSpPr>
        <p:cNvPr id="1" name="Shape 59"/>
        <p:cNvGrpSpPr/>
        <p:nvPr/>
      </p:nvGrpSpPr>
      <p:grpSpPr>
        <a:xfrm>
          <a:off x="0" y="0"/>
          <a:ext cx="0" cy="0"/>
          <a:chOff x="0" y="0"/>
          <a:chExt cx="0" cy="0"/>
        </a:xfrm>
      </p:grpSpPr>
      <p:sp>
        <p:nvSpPr>
          <p:cNvPr id="60" name="Google Shape;60;p14"/>
          <p:cNvSpPr/>
          <p:nvPr/>
        </p:nvSpPr>
        <p:spPr>
          <a:xfrm>
            <a:off x="5701032" y="4566101"/>
            <a:ext cx="3114905" cy="363668"/>
          </a:xfrm>
          <a:prstGeom prst="rect">
            <a:avLst/>
          </a:prstGeom>
          <a:noFill/>
          <a:ln>
            <a:noFill/>
          </a:ln>
        </p:spPr>
        <p:txBody>
          <a:bodyPr spcFirstLastPara="1" wrap="square" lIns="0" tIns="0" rIns="0" bIns="0" anchor="b" anchorCtr="0">
            <a:noAutofit/>
          </a:bodyPr>
          <a:lstStyle/>
          <a:p>
            <a:pPr marL="0" marR="0" lvl="0" indent="0" algn="r" rtl="0">
              <a:lnSpc>
                <a:spcPct val="90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r" rtl="0">
              <a:lnSpc>
                <a:spcPct val="90000"/>
              </a:lnSpc>
              <a:spcBef>
                <a:spcPts val="80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r" rtl="0">
              <a:lnSpc>
                <a:spcPct val="90000"/>
              </a:lnSpc>
              <a:spcBef>
                <a:spcPts val="800"/>
              </a:spcBef>
              <a:spcAft>
                <a:spcPts val="0"/>
              </a:spcAft>
              <a:buClr>
                <a:srgbClr val="034541"/>
              </a:buClr>
              <a:buSzPts val="1500"/>
              <a:buFont typeface="Arial"/>
              <a:buNone/>
            </a:pPr>
            <a:r>
              <a:rPr lang="en-GB" sz="1500" b="0" i="0" u="none" strike="noStrike" cap="none">
                <a:solidFill>
                  <a:srgbClr val="034541"/>
                </a:solidFill>
                <a:latin typeface="Montserrat"/>
                <a:ea typeface="Montserrat"/>
                <a:cs typeface="Montserrat"/>
                <a:sym typeface="Montserrat"/>
              </a:rPr>
              <a:t>digitecstudieren.de</a:t>
            </a:r>
            <a:endParaRPr sz="3600" b="0" i="0" u="none" strike="noStrike" cap="none">
              <a:solidFill>
                <a:schemeClr val="dk1"/>
              </a:solidFill>
              <a:latin typeface="Arial"/>
              <a:ea typeface="Arial"/>
              <a:cs typeface="Arial"/>
              <a:sym typeface="Arial"/>
            </a:endParaRPr>
          </a:p>
        </p:txBody>
      </p:sp>
      <p:pic>
        <p:nvPicPr>
          <p:cNvPr id="61" name="Google Shape;61;p14"/>
          <p:cNvPicPr preferRelativeResize="0"/>
          <p:nvPr/>
        </p:nvPicPr>
        <p:blipFill rotWithShape="1">
          <a:blip r:embed="rId2">
            <a:alphaModFix/>
          </a:blip>
          <a:srcRect/>
          <a:stretch/>
        </p:blipFill>
        <p:spPr>
          <a:xfrm rot="10800000" flipH="1">
            <a:off x="6570222" y="4731990"/>
            <a:ext cx="185984" cy="185983"/>
          </a:xfrm>
          <a:prstGeom prst="rect">
            <a:avLst/>
          </a:prstGeom>
          <a:noFill/>
          <a:ln>
            <a:noFill/>
          </a:ln>
        </p:spPr>
      </p:pic>
      <p:pic>
        <p:nvPicPr>
          <p:cNvPr id="62" name="Google Shape;62;p14"/>
          <p:cNvPicPr preferRelativeResize="0"/>
          <p:nvPr/>
        </p:nvPicPr>
        <p:blipFill rotWithShape="1">
          <a:blip r:embed="rId3">
            <a:alphaModFix/>
          </a:blip>
          <a:srcRect/>
          <a:stretch/>
        </p:blipFill>
        <p:spPr>
          <a:xfrm>
            <a:off x="-3647" y="0"/>
            <a:ext cx="9144000" cy="1666007"/>
          </a:xfrm>
          <a:prstGeom prst="rect">
            <a:avLst/>
          </a:prstGeom>
          <a:noFill/>
          <a:ln>
            <a:noFill/>
          </a:ln>
        </p:spPr>
      </p:pic>
      <p:pic>
        <p:nvPicPr>
          <p:cNvPr id="63" name="Google Shape;63;p14"/>
          <p:cNvPicPr preferRelativeResize="0"/>
          <p:nvPr/>
        </p:nvPicPr>
        <p:blipFill rotWithShape="1">
          <a:blip r:embed="rId4">
            <a:alphaModFix/>
          </a:blip>
          <a:srcRect/>
          <a:stretch/>
        </p:blipFill>
        <p:spPr>
          <a:xfrm>
            <a:off x="197514" y="4407954"/>
            <a:ext cx="2324043" cy="59300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64"/>
        <p:cNvGrpSpPr/>
        <p:nvPr/>
      </p:nvGrpSpPr>
      <p:grpSpPr>
        <a:xfrm>
          <a:off x="0" y="0"/>
          <a:ext cx="0" cy="0"/>
          <a:chOff x="0" y="0"/>
          <a:chExt cx="0" cy="0"/>
        </a:xfrm>
      </p:grpSpPr>
      <p:sp>
        <p:nvSpPr>
          <p:cNvPr id="65" name="Google Shape;65;p15"/>
          <p:cNvSpPr txBox="1">
            <a:spLocks noGrp="1"/>
          </p:cNvSpPr>
          <p:nvPr>
            <p:ph type="ftr" idx="11"/>
          </p:nvPr>
        </p:nvSpPr>
        <p:spPr>
          <a:xfrm>
            <a:off x="1007269" y="4842693"/>
            <a:ext cx="1281334" cy="108000"/>
          </a:xfrm>
          <a:prstGeom prst="rect">
            <a:avLst/>
          </a:prstGeom>
          <a:noFill/>
          <a:ln>
            <a:noFill/>
          </a:ln>
        </p:spPr>
        <p:txBody>
          <a:bodyPr spcFirstLastPara="1" wrap="square" lIns="27000" tIns="0" rIns="0" bIns="0" anchor="ctr" anchorCtr="0">
            <a:noAutofit/>
          </a:bodyPr>
          <a:lstStyle>
            <a:lvl1pPr lvl="0" algn="l">
              <a:spcBef>
                <a:spcPts val="0"/>
              </a:spcBef>
              <a:spcAft>
                <a:spcPts val="0"/>
              </a:spcAft>
              <a:buSzPts val="1100"/>
              <a:buNone/>
              <a:defRPr sz="9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sldNum" idx="12"/>
          </p:nvPr>
        </p:nvSpPr>
        <p:spPr>
          <a:xfrm>
            <a:off x="7622451" y="4842693"/>
            <a:ext cx="514279" cy="108000"/>
          </a:xfrm>
          <a:prstGeom prst="rect">
            <a:avLst/>
          </a:prstGeom>
          <a:noFill/>
          <a:ln>
            <a:noFill/>
          </a:ln>
        </p:spPr>
        <p:txBody>
          <a:bodyPr spcFirstLastPara="1" wrap="square" lIns="0" tIns="0" rIns="54000" bIns="0" anchor="ctr" anchorCtr="0">
            <a:noAutofit/>
          </a:bodyPr>
          <a:lstStyle>
            <a:lvl1pPr marL="0" marR="0" lvl="0" indent="0" algn="r">
              <a:spcBef>
                <a:spcPts val="0"/>
              </a:spcBef>
              <a:buNone/>
              <a:defRPr sz="900" b="0" i="0" u="none" strike="noStrike" cap="none">
                <a:solidFill>
                  <a:schemeClr val="lt2"/>
                </a:solidFill>
                <a:latin typeface="Arial"/>
                <a:ea typeface="Arial"/>
                <a:cs typeface="Arial"/>
                <a:sym typeface="Arial"/>
              </a:defRPr>
            </a:lvl1pPr>
            <a:lvl2pPr marL="0" marR="0" lvl="1" indent="0" algn="r">
              <a:spcBef>
                <a:spcPts val="0"/>
              </a:spcBef>
              <a:buNone/>
              <a:defRPr sz="900" b="0" i="0" u="none" strike="noStrike" cap="none">
                <a:solidFill>
                  <a:schemeClr val="lt2"/>
                </a:solidFill>
                <a:latin typeface="Arial"/>
                <a:ea typeface="Arial"/>
                <a:cs typeface="Arial"/>
                <a:sym typeface="Arial"/>
              </a:defRPr>
            </a:lvl2pPr>
            <a:lvl3pPr marL="0" marR="0" lvl="2" indent="0" algn="r">
              <a:spcBef>
                <a:spcPts val="0"/>
              </a:spcBef>
              <a:buNone/>
              <a:defRPr sz="900" b="0" i="0" u="none" strike="noStrike" cap="none">
                <a:solidFill>
                  <a:schemeClr val="lt2"/>
                </a:solidFill>
                <a:latin typeface="Arial"/>
                <a:ea typeface="Arial"/>
                <a:cs typeface="Arial"/>
                <a:sym typeface="Arial"/>
              </a:defRPr>
            </a:lvl3pPr>
            <a:lvl4pPr marL="0" marR="0" lvl="3" indent="0" algn="r">
              <a:spcBef>
                <a:spcPts val="0"/>
              </a:spcBef>
              <a:buNone/>
              <a:defRPr sz="900" b="0" i="0" u="none" strike="noStrike" cap="none">
                <a:solidFill>
                  <a:schemeClr val="lt2"/>
                </a:solidFill>
                <a:latin typeface="Arial"/>
                <a:ea typeface="Arial"/>
                <a:cs typeface="Arial"/>
                <a:sym typeface="Arial"/>
              </a:defRPr>
            </a:lvl4pPr>
            <a:lvl5pPr marL="0" marR="0" lvl="4" indent="0" algn="r">
              <a:spcBef>
                <a:spcPts val="0"/>
              </a:spcBef>
              <a:buNone/>
              <a:defRPr sz="900" b="0" i="0" u="none" strike="noStrike" cap="none">
                <a:solidFill>
                  <a:schemeClr val="lt2"/>
                </a:solidFill>
                <a:latin typeface="Arial"/>
                <a:ea typeface="Arial"/>
                <a:cs typeface="Arial"/>
                <a:sym typeface="Arial"/>
              </a:defRPr>
            </a:lvl5pPr>
            <a:lvl6pPr marL="0" marR="0" lvl="5" indent="0" algn="r">
              <a:spcBef>
                <a:spcPts val="0"/>
              </a:spcBef>
              <a:buNone/>
              <a:defRPr sz="900" b="0" i="0" u="none" strike="noStrike" cap="none">
                <a:solidFill>
                  <a:schemeClr val="lt2"/>
                </a:solidFill>
                <a:latin typeface="Arial"/>
                <a:ea typeface="Arial"/>
                <a:cs typeface="Arial"/>
                <a:sym typeface="Arial"/>
              </a:defRPr>
            </a:lvl6pPr>
            <a:lvl7pPr marL="0" marR="0" lvl="6" indent="0" algn="r">
              <a:spcBef>
                <a:spcPts val="0"/>
              </a:spcBef>
              <a:buNone/>
              <a:defRPr sz="900" b="0" i="0" u="none" strike="noStrike" cap="none">
                <a:solidFill>
                  <a:schemeClr val="lt2"/>
                </a:solidFill>
                <a:latin typeface="Arial"/>
                <a:ea typeface="Arial"/>
                <a:cs typeface="Arial"/>
                <a:sym typeface="Arial"/>
              </a:defRPr>
            </a:lvl7pPr>
            <a:lvl8pPr marL="0" marR="0" lvl="7" indent="0" algn="r">
              <a:spcBef>
                <a:spcPts val="0"/>
              </a:spcBef>
              <a:buNone/>
              <a:defRPr sz="900" b="0" i="0" u="none" strike="noStrike" cap="none">
                <a:solidFill>
                  <a:schemeClr val="lt2"/>
                </a:solidFill>
                <a:latin typeface="Arial"/>
                <a:ea typeface="Arial"/>
                <a:cs typeface="Arial"/>
                <a:sym typeface="Arial"/>
              </a:defRPr>
            </a:lvl8pPr>
            <a:lvl9pPr marL="0" marR="0" lvl="8" indent="0" algn="r">
              <a:spcBef>
                <a:spcPts val="0"/>
              </a:spcBef>
              <a:buNone/>
              <a:defRPr sz="9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ennblatt">
  <p:cSld name="Trennblatt">
    <p:spTree>
      <p:nvGrpSpPr>
        <p:cNvPr id="1" name="Shape 67"/>
        <p:cNvGrpSpPr/>
        <p:nvPr/>
      </p:nvGrpSpPr>
      <p:grpSpPr>
        <a:xfrm>
          <a:off x="0" y="0"/>
          <a:ext cx="0" cy="0"/>
          <a:chOff x="0" y="0"/>
          <a:chExt cx="0" cy="0"/>
        </a:xfrm>
      </p:grpSpPr>
      <p:sp>
        <p:nvSpPr>
          <p:cNvPr id="68" name="Google Shape;68;p16"/>
          <p:cNvSpPr txBox="1">
            <a:spLocks noGrp="1"/>
          </p:cNvSpPr>
          <p:nvPr>
            <p:ph type="ftr" idx="11"/>
          </p:nvPr>
        </p:nvSpPr>
        <p:spPr>
          <a:xfrm>
            <a:off x="1007269" y="4842693"/>
            <a:ext cx="1281334" cy="108000"/>
          </a:xfrm>
          <a:prstGeom prst="rect">
            <a:avLst/>
          </a:prstGeom>
          <a:noFill/>
          <a:ln>
            <a:noFill/>
          </a:ln>
        </p:spPr>
        <p:txBody>
          <a:bodyPr spcFirstLastPara="1" wrap="square" lIns="27000" tIns="0" rIns="0" bIns="0" anchor="ctr" anchorCtr="0">
            <a:noAutofit/>
          </a:bodyPr>
          <a:lstStyle>
            <a:lvl1pPr lvl="0" algn="l">
              <a:spcBef>
                <a:spcPts val="0"/>
              </a:spcBef>
              <a:spcAft>
                <a:spcPts val="0"/>
              </a:spcAft>
              <a:buSzPts val="1100"/>
              <a:buNone/>
              <a:defRPr sz="9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6"/>
          <p:cNvSpPr txBox="1">
            <a:spLocks noGrp="1"/>
          </p:cNvSpPr>
          <p:nvPr>
            <p:ph type="sldNum" idx="12"/>
          </p:nvPr>
        </p:nvSpPr>
        <p:spPr>
          <a:xfrm>
            <a:off x="7622451" y="4842693"/>
            <a:ext cx="514279" cy="108000"/>
          </a:xfrm>
          <a:prstGeom prst="rect">
            <a:avLst/>
          </a:prstGeom>
          <a:noFill/>
          <a:ln>
            <a:noFill/>
          </a:ln>
        </p:spPr>
        <p:txBody>
          <a:bodyPr spcFirstLastPara="1" wrap="square" lIns="0" tIns="0" rIns="54000" bIns="0" anchor="ctr" anchorCtr="0">
            <a:noAutofit/>
          </a:bodyPr>
          <a:lstStyle>
            <a:lvl1pPr marL="0" marR="0" lvl="0" indent="0" algn="r">
              <a:spcBef>
                <a:spcPts val="0"/>
              </a:spcBef>
              <a:buNone/>
              <a:defRPr sz="900" b="0" i="0" u="none" strike="noStrike" cap="none">
                <a:solidFill>
                  <a:srgbClr val="06A69E"/>
                </a:solidFill>
                <a:latin typeface="Arial"/>
                <a:ea typeface="Arial"/>
                <a:cs typeface="Arial"/>
                <a:sym typeface="Arial"/>
              </a:defRPr>
            </a:lvl1pPr>
            <a:lvl2pPr marL="0" marR="0" lvl="1" indent="0" algn="r">
              <a:spcBef>
                <a:spcPts val="0"/>
              </a:spcBef>
              <a:buNone/>
              <a:defRPr sz="900" b="0" i="0" u="none" strike="noStrike" cap="none">
                <a:solidFill>
                  <a:srgbClr val="06A69E"/>
                </a:solidFill>
                <a:latin typeface="Arial"/>
                <a:ea typeface="Arial"/>
                <a:cs typeface="Arial"/>
                <a:sym typeface="Arial"/>
              </a:defRPr>
            </a:lvl2pPr>
            <a:lvl3pPr marL="0" marR="0" lvl="2" indent="0" algn="r">
              <a:spcBef>
                <a:spcPts val="0"/>
              </a:spcBef>
              <a:buNone/>
              <a:defRPr sz="900" b="0" i="0" u="none" strike="noStrike" cap="none">
                <a:solidFill>
                  <a:srgbClr val="06A69E"/>
                </a:solidFill>
                <a:latin typeface="Arial"/>
                <a:ea typeface="Arial"/>
                <a:cs typeface="Arial"/>
                <a:sym typeface="Arial"/>
              </a:defRPr>
            </a:lvl3pPr>
            <a:lvl4pPr marL="0" marR="0" lvl="3" indent="0" algn="r">
              <a:spcBef>
                <a:spcPts val="0"/>
              </a:spcBef>
              <a:buNone/>
              <a:defRPr sz="900" b="0" i="0" u="none" strike="noStrike" cap="none">
                <a:solidFill>
                  <a:srgbClr val="06A69E"/>
                </a:solidFill>
                <a:latin typeface="Arial"/>
                <a:ea typeface="Arial"/>
                <a:cs typeface="Arial"/>
                <a:sym typeface="Arial"/>
              </a:defRPr>
            </a:lvl4pPr>
            <a:lvl5pPr marL="0" marR="0" lvl="4" indent="0" algn="r">
              <a:spcBef>
                <a:spcPts val="0"/>
              </a:spcBef>
              <a:buNone/>
              <a:defRPr sz="900" b="0" i="0" u="none" strike="noStrike" cap="none">
                <a:solidFill>
                  <a:srgbClr val="06A69E"/>
                </a:solidFill>
                <a:latin typeface="Arial"/>
                <a:ea typeface="Arial"/>
                <a:cs typeface="Arial"/>
                <a:sym typeface="Arial"/>
              </a:defRPr>
            </a:lvl5pPr>
            <a:lvl6pPr marL="0" marR="0" lvl="5" indent="0" algn="r">
              <a:spcBef>
                <a:spcPts val="0"/>
              </a:spcBef>
              <a:buNone/>
              <a:defRPr sz="900" b="0" i="0" u="none" strike="noStrike" cap="none">
                <a:solidFill>
                  <a:srgbClr val="06A69E"/>
                </a:solidFill>
                <a:latin typeface="Arial"/>
                <a:ea typeface="Arial"/>
                <a:cs typeface="Arial"/>
                <a:sym typeface="Arial"/>
              </a:defRPr>
            </a:lvl6pPr>
            <a:lvl7pPr marL="0" marR="0" lvl="6" indent="0" algn="r">
              <a:spcBef>
                <a:spcPts val="0"/>
              </a:spcBef>
              <a:buNone/>
              <a:defRPr sz="900" b="0" i="0" u="none" strike="noStrike" cap="none">
                <a:solidFill>
                  <a:srgbClr val="06A69E"/>
                </a:solidFill>
                <a:latin typeface="Arial"/>
                <a:ea typeface="Arial"/>
                <a:cs typeface="Arial"/>
                <a:sym typeface="Arial"/>
              </a:defRPr>
            </a:lvl7pPr>
            <a:lvl8pPr marL="0" marR="0" lvl="7" indent="0" algn="r">
              <a:spcBef>
                <a:spcPts val="0"/>
              </a:spcBef>
              <a:buNone/>
              <a:defRPr sz="900" b="0" i="0" u="none" strike="noStrike" cap="none">
                <a:solidFill>
                  <a:srgbClr val="06A69E"/>
                </a:solidFill>
                <a:latin typeface="Arial"/>
                <a:ea typeface="Arial"/>
                <a:cs typeface="Arial"/>
                <a:sym typeface="Arial"/>
              </a:defRPr>
            </a:lvl8pPr>
            <a:lvl9pPr marL="0" marR="0" lvl="8" indent="0" algn="r">
              <a:spcBef>
                <a:spcPts val="0"/>
              </a:spcBef>
              <a:buNone/>
              <a:defRPr sz="900" b="0" i="0" u="none" strike="noStrike" cap="none">
                <a:solidFill>
                  <a:srgbClr val="06A6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
        <p:nvSpPr>
          <p:cNvPr id="70" name="Google Shape;70;p16"/>
          <p:cNvSpPr txBox="1">
            <a:spLocks noGrp="1"/>
          </p:cNvSpPr>
          <p:nvPr>
            <p:ph type="body" idx="1"/>
          </p:nvPr>
        </p:nvSpPr>
        <p:spPr>
          <a:xfrm>
            <a:off x="1007269" y="1167593"/>
            <a:ext cx="4237605" cy="3339047"/>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800"/>
              </a:spcBef>
              <a:spcAft>
                <a:spcPts val="0"/>
              </a:spcAft>
              <a:buClr>
                <a:schemeClr val="accent5"/>
              </a:buClr>
              <a:buSzPts val="1400"/>
              <a:buFont typeface="Arial"/>
              <a:buChar char="•"/>
              <a:defRPr>
                <a:solidFill>
                  <a:schemeClr val="accent5"/>
                </a:solidFill>
                <a:latin typeface="Lucida Sans"/>
                <a:ea typeface="Lucida Sans"/>
                <a:cs typeface="Lucida Sans"/>
                <a:sym typeface="Lucida Sans"/>
              </a:defRPr>
            </a:lvl1pPr>
            <a:lvl2pPr marL="914400" marR="0" lvl="1" indent="-304800" algn="l">
              <a:lnSpc>
                <a:spcPct val="90000"/>
              </a:lnSpc>
              <a:spcBef>
                <a:spcPts val="400"/>
              </a:spcBef>
              <a:spcAft>
                <a:spcPts val="0"/>
              </a:spcAft>
              <a:buClr>
                <a:schemeClr val="accent5"/>
              </a:buClr>
              <a:buSzPts val="1200"/>
              <a:buFont typeface="Arial"/>
              <a:buChar char="•"/>
              <a:defRPr sz="1200">
                <a:solidFill>
                  <a:schemeClr val="accent5"/>
                </a:solidFill>
                <a:latin typeface="Lucida Sans"/>
                <a:ea typeface="Lucida Sans"/>
                <a:cs typeface="Lucida Sans"/>
                <a:sym typeface="Lucida Sans"/>
              </a:defRPr>
            </a:lvl2pPr>
            <a:lvl3pPr marL="1371600" marR="0" lvl="2" indent="-304800" algn="l">
              <a:lnSpc>
                <a:spcPct val="90000"/>
              </a:lnSpc>
              <a:spcBef>
                <a:spcPts val="400"/>
              </a:spcBef>
              <a:spcAft>
                <a:spcPts val="0"/>
              </a:spcAft>
              <a:buClr>
                <a:schemeClr val="accent5"/>
              </a:buClr>
              <a:buSzPts val="1200"/>
              <a:buFont typeface="Arial"/>
              <a:buChar char="•"/>
              <a:defRPr sz="1200">
                <a:solidFill>
                  <a:schemeClr val="accent5"/>
                </a:solidFill>
                <a:latin typeface="Lucida Sans"/>
                <a:ea typeface="Lucida Sans"/>
                <a:cs typeface="Lucida Sans"/>
                <a:sym typeface="Lucida Sans"/>
              </a:defRPr>
            </a:lvl3pPr>
            <a:lvl4pPr marL="1828800" marR="0" lvl="3" indent="-298450" algn="l">
              <a:lnSpc>
                <a:spcPct val="90000"/>
              </a:lnSpc>
              <a:spcBef>
                <a:spcPts val="400"/>
              </a:spcBef>
              <a:spcAft>
                <a:spcPts val="0"/>
              </a:spcAft>
              <a:buClr>
                <a:schemeClr val="accent5"/>
              </a:buClr>
              <a:buSzPts val="1100"/>
              <a:buFont typeface="Arial"/>
              <a:buChar char="•"/>
              <a:defRPr sz="1100">
                <a:solidFill>
                  <a:schemeClr val="accent5"/>
                </a:solidFill>
                <a:latin typeface="Lucida Sans"/>
                <a:ea typeface="Lucida Sans"/>
                <a:cs typeface="Lucida Sans"/>
                <a:sym typeface="Lucida Sans"/>
              </a:defRPr>
            </a:lvl4pPr>
            <a:lvl5pPr marL="2286000" marR="0" lvl="4" indent="-298450" algn="l">
              <a:lnSpc>
                <a:spcPct val="90000"/>
              </a:lnSpc>
              <a:spcBef>
                <a:spcPts val="400"/>
              </a:spcBef>
              <a:spcAft>
                <a:spcPts val="0"/>
              </a:spcAft>
              <a:buClr>
                <a:schemeClr val="accent5"/>
              </a:buClr>
              <a:buSzPts val="1100"/>
              <a:buFont typeface="Arial"/>
              <a:buChar char="•"/>
              <a:defRPr sz="1100">
                <a:solidFill>
                  <a:schemeClr val="accent5"/>
                </a:solidFill>
                <a:latin typeface="Lucida Sans"/>
                <a:ea typeface="Lucida Sans"/>
                <a:cs typeface="Lucida Sans"/>
                <a:sym typeface="Lucida Sans"/>
              </a:defRPr>
            </a:lvl5pPr>
            <a:lvl6pPr marL="2743200" lvl="5" indent="-298450" algn="l">
              <a:lnSpc>
                <a:spcPct val="90000"/>
              </a:lnSpc>
              <a:spcBef>
                <a:spcPts val="400"/>
              </a:spcBef>
              <a:spcAft>
                <a:spcPts val="0"/>
              </a:spcAft>
              <a:buClr>
                <a:schemeClr val="accent5"/>
              </a:buClr>
              <a:buSzPts val="1100"/>
              <a:buFont typeface="Arial"/>
              <a:buChar char="•"/>
              <a:defRPr sz="1100">
                <a:solidFill>
                  <a:schemeClr val="accent5"/>
                </a:solidFill>
                <a:latin typeface="Lucida Sans"/>
                <a:ea typeface="Lucida Sans"/>
                <a:cs typeface="Lucida Sans"/>
                <a:sym typeface="Lucida Sans"/>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title"/>
          </p:nvPr>
        </p:nvSpPr>
        <p:spPr>
          <a:xfrm>
            <a:off x="1007270" y="370621"/>
            <a:ext cx="4237605" cy="42230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layout 2">
  <p:cSld name="Textlayout 2">
    <p:spTree>
      <p:nvGrpSpPr>
        <p:cNvPr id="1" name="Shape 78"/>
        <p:cNvGrpSpPr/>
        <p:nvPr/>
      </p:nvGrpSpPr>
      <p:grpSpPr>
        <a:xfrm>
          <a:off x="0" y="0"/>
          <a:ext cx="0" cy="0"/>
          <a:chOff x="0" y="0"/>
          <a:chExt cx="0" cy="0"/>
        </a:xfrm>
      </p:grpSpPr>
      <p:sp>
        <p:nvSpPr>
          <p:cNvPr id="79" name="Google Shape;79;p18"/>
          <p:cNvSpPr/>
          <p:nvPr/>
        </p:nvSpPr>
        <p:spPr>
          <a:xfrm>
            <a:off x="5853263" y="0"/>
            <a:ext cx="3289666" cy="5007767"/>
          </a:xfrm>
          <a:prstGeom prst="rect">
            <a:avLst/>
          </a:prstGeom>
          <a:solidFill>
            <a:srgbClr val="F2F2F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ucida Sans"/>
              <a:ea typeface="Lucida Sans"/>
              <a:cs typeface="Lucida Sans"/>
              <a:sym typeface="Lucida Sans"/>
            </a:endParaRPr>
          </a:p>
        </p:txBody>
      </p:sp>
      <p:sp>
        <p:nvSpPr>
          <p:cNvPr id="80" name="Google Shape;80;p18"/>
          <p:cNvSpPr>
            <a:spLocks noGrp="1"/>
          </p:cNvSpPr>
          <p:nvPr>
            <p:ph type="pic" idx="2"/>
          </p:nvPr>
        </p:nvSpPr>
        <p:spPr>
          <a:xfrm>
            <a:off x="7612356" y="3240000"/>
            <a:ext cx="1350000" cy="1350000"/>
          </a:xfrm>
          <a:prstGeom prst="rect">
            <a:avLst/>
          </a:prstGeom>
          <a:solidFill>
            <a:srgbClr val="F2F2F2"/>
          </a:solidFill>
          <a:ln>
            <a:noFill/>
          </a:ln>
        </p:spPr>
      </p:sp>
      <p:sp>
        <p:nvSpPr>
          <p:cNvPr id="81" name="Google Shape;81;p18"/>
          <p:cNvSpPr>
            <a:spLocks noGrp="1"/>
          </p:cNvSpPr>
          <p:nvPr>
            <p:ph type="pic" idx="3"/>
          </p:nvPr>
        </p:nvSpPr>
        <p:spPr>
          <a:xfrm>
            <a:off x="6081784" y="1793328"/>
            <a:ext cx="1350000" cy="1350000"/>
          </a:xfrm>
          <a:prstGeom prst="rect">
            <a:avLst/>
          </a:prstGeom>
          <a:solidFill>
            <a:schemeClr val="lt1"/>
          </a:solidFill>
          <a:ln>
            <a:noFill/>
          </a:ln>
        </p:spPr>
      </p:sp>
      <p:sp>
        <p:nvSpPr>
          <p:cNvPr id="82" name="Google Shape;82;p18"/>
          <p:cNvSpPr>
            <a:spLocks noGrp="1"/>
          </p:cNvSpPr>
          <p:nvPr>
            <p:ph type="pic" idx="4"/>
          </p:nvPr>
        </p:nvSpPr>
        <p:spPr>
          <a:xfrm>
            <a:off x="7612356" y="353347"/>
            <a:ext cx="1350000" cy="1350000"/>
          </a:xfrm>
          <a:prstGeom prst="rect">
            <a:avLst/>
          </a:prstGeom>
          <a:solidFill>
            <a:srgbClr val="F2F2F2"/>
          </a:solidFill>
          <a:ln>
            <a:noFill/>
          </a:ln>
        </p:spPr>
      </p:sp>
      <p:sp>
        <p:nvSpPr>
          <p:cNvPr id="83" name="Google Shape;83;p18"/>
          <p:cNvSpPr txBox="1">
            <a:spLocks noGrp="1"/>
          </p:cNvSpPr>
          <p:nvPr>
            <p:ph type="ftr" idx="11"/>
          </p:nvPr>
        </p:nvSpPr>
        <p:spPr>
          <a:xfrm>
            <a:off x="1007269" y="4842693"/>
            <a:ext cx="1281334" cy="108000"/>
          </a:xfrm>
          <a:prstGeom prst="rect">
            <a:avLst/>
          </a:prstGeom>
          <a:noFill/>
          <a:ln>
            <a:noFill/>
          </a:ln>
        </p:spPr>
        <p:txBody>
          <a:bodyPr spcFirstLastPara="1" wrap="square" lIns="27000" tIns="0" rIns="0" bIns="0" anchor="ctr" anchorCtr="0">
            <a:noAutofit/>
          </a:bodyPr>
          <a:lstStyle>
            <a:lvl1pPr lvl="0" algn="l">
              <a:spcBef>
                <a:spcPts val="0"/>
              </a:spcBef>
              <a:spcAft>
                <a:spcPts val="0"/>
              </a:spcAft>
              <a:buSzPts val="1100"/>
              <a:buNone/>
              <a:defRPr sz="9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7622451" y="4842693"/>
            <a:ext cx="514279" cy="108000"/>
          </a:xfrm>
          <a:prstGeom prst="rect">
            <a:avLst/>
          </a:prstGeom>
          <a:noFill/>
          <a:ln>
            <a:noFill/>
          </a:ln>
        </p:spPr>
        <p:txBody>
          <a:bodyPr spcFirstLastPara="1" wrap="square" lIns="0" tIns="0" rIns="54000" bIns="0" anchor="ctr" anchorCtr="0">
            <a:noAutofit/>
          </a:bodyPr>
          <a:lstStyle>
            <a:lvl1pPr marL="0" marR="0" lvl="0" indent="0" algn="r">
              <a:spcBef>
                <a:spcPts val="0"/>
              </a:spcBef>
              <a:buNone/>
              <a:defRPr sz="900" b="0" i="0" u="none" strike="noStrike" cap="none">
                <a:solidFill>
                  <a:srgbClr val="06A69E"/>
                </a:solidFill>
                <a:latin typeface="Arial"/>
                <a:ea typeface="Arial"/>
                <a:cs typeface="Arial"/>
                <a:sym typeface="Arial"/>
              </a:defRPr>
            </a:lvl1pPr>
            <a:lvl2pPr marL="0" marR="0" lvl="1" indent="0" algn="r">
              <a:spcBef>
                <a:spcPts val="0"/>
              </a:spcBef>
              <a:buNone/>
              <a:defRPr sz="900" b="0" i="0" u="none" strike="noStrike" cap="none">
                <a:solidFill>
                  <a:srgbClr val="06A69E"/>
                </a:solidFill>
                <a:latin typeface="Arial"/>
                <a:ea typeface="Arial"/>
                <a:cs typeface="Arial"/>
                <a:sym typeface="Arial"/>
              </a:defRPr>
            </a:lvl2pPr>
            <a:lvl3pPr marL="0" marR="0" lvl="2" indent="0" algn="r">
              <a:spcBef>
                <a:spcPts val="0"/>
              </a:spcBef>
              <a:buNone/>
              <a:defRPr sz="900" b="0" i="0" u="none" strike="noStrike" cap="none">
                <a:solidFill>
                  <a:srgbClr val="06A69E"/>
                </a:solidFill>
                <a:latin typeface="Arial"/>
                <a:ea typeface="Arial"/>
                <a:cs typeface="Arial"/>
                <a:sym typeface="Arial"/>
              </a:defRPr>
            </a:lvl3pPr>
            <a:lvl4pPr marL="0" marR="0" lvl="3" indent="0" algn="r">
              <a:spcBef>
                <a:spcPts val="0"/>
              </a:spcBef>
              <a:buNone/>
              <a:defRPr sz="900" b="0" i="0" u="none" strike="noStrike" cap="none">
                <a:solidFill>
                  <a:srgbClr val="06A69E"/>
                </a:solidFill>
                <a:latin typeface="Arial"/>
                <a:ea typeface="Arial"/>
                <a:cs typeface="Arial"/>
                <a:sym typeface="Arial"/>
              </a:defRPr>
            </a:lvl4pPr>
            <a:lvl5pPr marL="0" marR="0" lvl="4" indent="0" algn="r">
              <a:spcBef>
                <a:spcPts val="0"/>
              </a:spcBef>
              <a:buNone/>
              <a:defRPr sz="900" b="0" i="0" u="none" strike="noStrike" cap="none">
                <a:solidFill>
                  <a:srgbClr val="06A69E"/>
                </a:solidFill>
                <a:latin typeface="Arial"/>
                <a:ea typeface="Arial"/>
                <a:cs typeface="Arial"/>
                <a:sym typeface="Arial"/>
              </a:defRPr>
            </a:lvl5pPr>
            <a:lvl6pPr marL="0" marR="0" lvl="5" indent="0" algn="r">
              <a:spcBef>
                <a:spcPts val="0"/>
              </a:spcBef>
              <a:buNone/>
              <a:defRPr sz="900" b="0" i="0" u="none" strike="noStrike" cap="none">
                <a:solidFill>
                  <a:srgbClr val="06A69E"/>
                </a:solidFill>
                <a:latin typeface="Arial"/>
                <a:ea typeface="Arial"/>
                <a:cs typeface="Arial"/>
                <a:sym typeface="Arial"/>
              </a:defRPr>
            </a:lvl6pPr>
            <a:lvl7pPr marL="0" marR="0" lvl="6" indent="0" algn="r">
              <a:spcBef>
                <a:spcPts val="0"/>
              </a:spcBef>
              <a:buNone/>
              <a:defRPr sz="900" b="0" i="0" u="none" strike="noStrike" cap="none">
                <a:solidFill>
                  <a:srgbClr val="06A69E"/>
                </a:solidFill>
                <a:latin typeface="Arial"/>
                <a:ea typeface="Arial"/>
                <a:cs typeface="Arial"/>
                <a:sym typeface="Arial"/>
              </a:defRPr>
            </a:lvl7pPr>
            <a:lvl8pPr marL="0" marR="0" lvl="7" indent="0" algn="r">
              <a:spcBef>
                <a:spcPts val="0"/>
              </a:spcBef>
              <a:buNone/>
              <a:defRPr sz="900" b="0" i="0" u="none" strike="noStrike" cap="none">
                <a:solidFill>
                  <a:srgbClr val="06A69E"/>
                </a:solidFill>
                <a:latin typeface="Arial"/>
                <a:ea typeface="Arial"/>
                <a:cs typeface="Arial"/>
                <a:sym typeface="Arial"/>
              </a:defRPr>
            </a:lvl8pPr>
            <a:lvl9pPr marL="0" marR="0" lvl="8" indent="0" algn="r">
              <a:spcBef>
                <a:spcPts val="0"/>
              </a:spcBef>
              <a:buNone/>
              <a:defRPr sz="900" b="0" i="0" u="none" strike="noStrike" cap="none">
                <a:solidFill>
                  <a:srgbClr val="06A6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
        <p:nvSpPr>
          <p:cNvPr id="85" name="Google Shape;85;p18"/>
          <p:cNvSpPr txBox="1">
            <a:spLocks noGrp="1"/>
          </p:cNvSpPr>
          <p:nvPr>
            <p:ph type="title"/>
          </p:nvPr>
        </p:nvSpPr>
        <p:spPr>
          <a:xfrm>
            <a:off x="1007270" y="370621"/>
            <a:ext cx="4237605" cy="42230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18"/>
          <p:cNvSpPr txBox="1">
            <a:spLocks noGrp="1"/>
          </p:cNvSpPr>
          <p:nvPr>
            <p:ph type="body" idx="1"/>
          </p:nvPr>
        </p:nvSpPr>
        <p:spPr>
          <a:xfrm>
            <a:off x="1007269" y="952267"/>
            <a:ext cx="4237605" cy="3554375"/>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800"/>
              </a:spcBef>
              <a:spcAft>
                <a:spcPts val="0"/>
              </a:spcAft>
              <a:buClr>
                <a:srgbClr val="000000"/>
              </a:buClr>
              <a:buSzPts val="1400"/>
              <a:buFont typeface="Arial"/>
              <a:buChar char="•"/>
              <a:defRPr sz="1400" b="0" i="0" u="none" strike="noStrike" cap="none">
                <a:solidFill>
                  <a:srgbClr val="000000"/>
                </a:solidFill>
                <a:latin typeface="Lucida Sans"/>
                <a:ea typeface="Lucida Sans"/>
                <a:cs typeface="Lucida Sans"/>
                <a:sym typeface="Lucida Sans"/>
              </a:defRPr>
            </a:lvl1pPr>
            <a:lvl2pPr marL="914400" marR="0" lvl="1" indent="-304800" algn="l">
              <a:lnSpc>
                <a:spcPct val="90000"/>
              </a:lnSpc>
              <a:spcBef>
                <a:spcPts val="400"/>
              </a:spcBef>
              <a:spcAft>
                <a:spcPts val="0"/>
              </a:spcAft>
              <a:buClr>
                <a:srgbClr val="000000"/>
              </a:buClr>
              <a:buSzPts val="1200"/>
              <a:buFont typeface="Arial"/>
              <a:buChar char="•"/>
              <a:defRPr sz="1200" b="0" i="0" u="none" strike="noStrike" cap="none">
                <a:solidFill>
                  <a:srgbClr val="000000"/>
                </a:solidFill>
                <a:latin typeface="Lucida Sans"/>
                <a:ea typeface="Lucida Sans"/>
                <a:cs typeface="Lucida Sans"/>
                <a:sym typeface="Lucida Sans"/>
              </a:defRPr>
            </a:lvl2pPr>
            <a:lvl3pPr marL="1371600" marR="0" lvl="2" indent="-298450" algn="l">
              <a:lnSpc>
                <a:spcPct val="90000"/>
              </a:lnSpc>
              <a:spcBef>
                <a:spcPts val="400"/>
              </a:spcBef>
              <a:spcAft>
                <a:spcPts val="0"/>
              </a:spcAft>
              <a:buClr>
                <a:srgbClr val="000000"/>
              </a:buClr>
              <a:buSzPts val="1100"/>
              <a:buFont typeface="Arial"/>
              <a:buChar char="•"/>
              <a:defRPr sz="1100" b="0" i="0" u="none" strike="noStrike" cap="none">
                <a:solidFill>
                  <a:srgbClr val="000000"/>
                </a:solidFill>
                <a:latin typeface="Lucida Sans"/>
                <a:ea typeface="Lucida Sans"/>
                <a:cs typeface="Lucida Sans"/>
                <a:sym typeface="Lucida Sans"/>
              </a:defRPr>
            </a:lvl3pPr>
            <a:lvl4pPr marL="1828800" marR="0" lvl="3" indent="-298450" algn="l">
              <a:lnSpc>
                <a:spcPct val="90000"/>
              </a:lnSpc>
              <a:spcBef>
                <a:spcPts val="400"/>
              </a:spcBef>
              <a:spcAft>
                <a:spcPts val="0"/>
              </a:spcAft>
              <a:buClr>
                <a:srgbClr val="000000"/>
              </a:buClr>
              <a:buSzPts val="1100"/>
              <a:buFont typeface="Arial"/>
              <a:buChar char="•"/>
              <a:defRPr sz="1100" b="0" i="0" u="none" strike="noStrike" cap="none">
                <a:solidFill>
                  <a:srgbClr val="000000"/>
                </a:solidFill>
                <a:latin typeface="Lucida Sans"/>
                <a:ea typeface="Lucida Sans"/>
                <a:cs typeface="Lucida Sans"/>
                <a:sym typeface="Lucida Sans"/>
              </a:defRPr>
            </a:lvl4pPr>
            <a:lvl5pPr marL="2286000" marR="0" lvl="4" indent="-298450" algn="l">
              <a:lnSpc>
                <a:spcPct val="90000"/>
              </a:lnSpc>
              <a:spcBef>
                <a:spcPts val="400"/>
              </a:spcBef>
              <a:spcAft>
                <a:spcPts val="0"/>
              </a:spcAft>
              <a:buClr>
                <a:srgbClr val="000000"/>
              </a:buClr>
              <a:buSzPts val="1100"/>
              <a:buFont typeface="Arial"/>
              <a:buChar char="•"/>
              <a:defRPr sz="1100" b="0" i="0" u="none" strike="noStrike" cap="none">
                <a:solidFill>
                  <a:srgbClr val="000000"/>
                </a:solidFill>
                <a:latin typeface="Lucida Sans"/>
                <a:ea typeface="Lucida Sans"/>
                <a:cs typeface="Lucida Sans"/>
                <a:sym typeface="Lucida Sans"/>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p:nvPr/>
        </p:nvSpPr>
        <p:spPr>
          <a:xfrm>
            <a:off x="6081784" y="346656"/>
            <a:ext cx="1349999" cy="1356692"/>
          </a:xfrm>
          <a:prstGeom prst="rect">
            <a:avLst/>
          </a:prstGeom>
          <a:solidFill>
            <a:srgbClr val="009FC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ucida Sans"/>
              <a:ea typeface="Lucida Sans"/>
              <a:cs typeface="Lucida Sans"/>
              <a:sym typeface="Lucida Sans"/>
            </a:endParaRPr>
          </a:p>
        </p:txBody>
      </p:sp>
      <p:sp>
        <p:nvSpPr>
          <p:cNvPr id="88" name="Google Shape;88;p18"/>
          <p:cNvSpPr/>
          <p:nvPr/>
        </p:nvSpPr>
        <p:spPr>
          <a:xfrm>
            <a:off x="7604210" y="1793328"/>
            <a:ext cx="1349999" cy="1356692"/>
          </a:xfrm>
          <a:prstGeom prst="rect">
            <a:avLst/>
          </a:prstGeom>
          <a:solidFill>
            <a:srgbClr val="7122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ucida Sans"/>
              <a:ea typeface="Lucida Sans"/>
              <a:cs typeface="Lucida Sans"/>
              <a:sym typeface="Lucida Sans"/>
            </a:endParaRPr>
          </a:p>
        </p:txBody>
      </p:sp>
      <p:sp>
        <p:nvSpPr>
          <p:cNvPr id="89" name="Google Shape;89;p18"/>
          <p:cNvSpPr/>
          <p:nvPr/>
        </p:nvSpPr>
        <p:spPr>
          <a:xfrm>
            <a:off x="6081784" y="3240000"/>
            <a:ext cx="1349999" cy="1356692"/>
          </a:xfrm>
          <a:prstGeom prst="rect">
            <a:avLst/>
          </a:prstGeom>
          <a:solidFill>
            <a:srgbClr val="F28E3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ucida Sans"/>
              <a:ea typeface="Lucida Sans"/>
              <a:cs typeface="Lucida Sans"/>
              <a:sym typeface="Lucida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gleich">
  <p:cSld name="Vergleich">
    <p:spTree>
      <p:nvGrpSpPr>
        <p:cNvPr id="1" name="Shape 90"/>
        <p:cNvGrpSpPr/>
        <p:nvPr/>
      </p:nvGrpSpPr>
      <p:grpSpPr>
        <a:xfrm>
          <a:off x="0" y="0"/>
          <a:ext cx="0" cy="0"/>
          <a:chOff x="0" y="0"/>
          <a:chExt cx="0" cy="0"/>
        </a:xfrm>
      </p:grpSpPr>
      <p:sp>
        <p:nvSpPr>
          <p:cNvPr id="91" name="Google Shape;91;p19"/>
          <p:cNvSpPr txBox="1">
            <a:spLocks noGrp="1"/>
          </p:cNvSpPr>
          <p:nvPr>
            <p:ph type="body" idx="1"/>
          </p:nvPr>
        </p:nvSpPr>
        <p:spPr>
          <a:xfrm>
            <a:off x="1007267" y="1390799"/>
            <a:ext cx="3447732" cy="3105000"/>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chemeClr val="accent5"/>
              </a:buClr>
              <a:buSzPts val="1400"/>
              <a:buChar char="•"/>
              <a:defRPr>
                <a:solidFill>
                  <a:schemeClr val="accent5"/>
                </a:solidFill>
              </a:defRPr>
            </a:lvl1pPr>
            <a:lvl2pPr marL="914400" lvl="1" indent="-304800" algn="l">
              <a:lnSpc>
                <a:spcPct val="90000"/>
              </a:lnSpc>
              <a:spcBef>
                <a:spcPts val="400"/>
              </a:spcBef>
              <a:spcAft>
                <a:spcPts val="0"/>
              </a:spcAft>
              <a:buClr>
                <a:schemeClr val="accent5"/>
              </a:buClr>
              <a:buSzPts val="1200"/>
              <a:buChar char="•"/>
              <a:defRPr>
                <a:solidFill>
                  <a:schemeClr val="accent5"/>
                </a:solidFill>
              </a:defRPr>
            </a:lvl2pPr>
            <a:lvl3pPr marL="1371600" lvl="2" indent="-298450" algn="l">
              <a:lnSpc>
                <a:spcPct val="90000"/>
              </a:lnSpc>
              <a:spcBef>
                <a:spcPts val="400"/>
              </a:spcBef>
              <a:spcAft>
                <a:spcPts val="0"/>
              </a:spcAft>
              <a:buClr>
                <a:schemeClr val="accent5"/>
              </a:buClr>
              <a:buSzPts val="1100"/>
              <a:buChar char="•"/>
              <a:defRPr>
                <a:solidFill>
                  <a:schemeClr val="accent5"/>
                </a:solidFill>
              </a:defRPr>
            </a:lvl3pPr>
            <a:lvl4pPr marL="1828800" lvl="3" indent="-298450" algn="l">
              <a:lnSpc>
                <a:spcPct val="90000"/>
              </a:lnSpc>
              <a:spcBef>
                <a:spcPts val="400"/>
              </a:spcBef>
              <a:spcAft>
                <a:spcPts val="0"/>
              </a:spcAft>
              <a:buClr>
                <a:schemeClr val="accent5"/>
              </a:buClr>
              <a:buSzPts val="1100"/>
              <a:buChar char="•"/>
              <a:defRPr>
                <a:solidFill>
                  <a:schemeClr val="accent5"/>
                </a:solidFill>
              </a:defRPr>
            </a:lvl4pPr>
            <a:lvl5pPr marL="2286000" lvl="4" indent="-298450" algn="l">
              <a:lnSpc>
                <a:spcPct val="90000"/>
              </a:lnSpc>
              <a:spcBef>
                <a:spcPts val="400"/>
              </a:spcBef>
              <a:spcAft>
                <a:spcPts val="0"/>
              </a:spcAft>
              <a:buClr>
                <a:schemeClr val="accent5"/>
              </a:buClr>
              <a:buSzPts val="1100"/>
              <a:buChar char="•"/>
              <a:defRPr>
                <a:solidFill>
                  <a:schemeClr val="accent5"/>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2" name="Google Shape;92;p19"/>
          <p:cNvSpPr txBox="1">
            <a:spLocks noGrp="1"/>
          </p:cNvSpPr>
          <p:nvPr>
            <p:ph type="body" idx="2"/>
          </p:nvPr>
        </p:nvSpPr>
        <p:spPr>
          <a:xfrm>
            <a:off x="1007268" y="951570"/>
            <a:ext cx="3447731" cy="36233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accent5"/>
              </a:buClr>
              <a:buSzPts val="1400"/>
              <a:buNone/>
              <a:defRPr b="1">
                <a:solidFill>
                  <a:schemeClr val="accent5"/>
                </a:solidFill>
              </a:defRPr>
            </a:lvl1pPr>
            <a:lvl2pPr marL="914400" lvl="1" indent="-317500" algn="l">
              <a:lnSpc>
                <a:spcPct val="90000"/>
              </a:lnSpc>
              <a:spcBef>
                <a:spcPts val="400"/>
              </a:spcBef>
              <a:spcAft>
                <a:spcPts val="0"/>
              </a:spcAft>
              <a:buClr>
                <a:schemeClr val="accent5"/>
              </a:buClr>
              <a:buSzPts val="1400"/>
              <a:buChar char="•"/>
              <a:defRPr/>
            </a:lvl2pPr>
            <a:lvl3pPr marL="1371600" lvl="2" indent="-317500" algn="l">
              <a:lnSpc>
                <a:spcPct val="90000"/>
              </a:lnSpc>
              <a:spcBef>
                <a:spcPts val="400"/>
              </a:spcBef>
              <a:spcAft>
                <a:spcPts val="0"/>
              </a:spcAft>
              <a:buClr>
                <a:schemeClr val="accent5"/>
              </a:buClr>
              <a:buSzPts val="1400"/>
              <a:buChar char="•"/>
              <a:defRPr/>
            </a:lvl3pPr>
            <a:lvl4pPr marL="1828800" lvl="3" indent="-317500" algn="l">
              <a:lnSpc>
                <a:spcPct val="90000"/>
              </a:lnSpc>
              <a:spcBef>
                <a:spcPts val="400"/>
              </a:spcBef>
              <a:spcAft>
                <a:spcPts val="0"/>
              </a:spcAft>
              <a:buClr>
                <a:schemeClr val="accent5"/>
              </a:buClr>
              <a:buSzPts val="1400"/>
              <a:buChar char="•"/>
              <a:defRPr/>
            </a:lvl4pPr>
            <a:lvl5pPr marL="2286000" lvl="4" indent="-317500" algn="l">
              <a:lnSpc>
                <a:spcPct val="90000"/>
              </a:lnSpc>
              <a:spcBef>
                <a:spcPts val="400"/>
              </a:spcBef>
              <a:spcAft>
                <a:spcPts val="0"/>
              </a:spcAft>
              <a:buClr>
                <a:schemeClr val="accent5"/>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 name="Google Shape;93;p19"/>
          <p:cNvSpPr txBox="1">
            <a:spLocks noGrp="1"/>
          </p:cNvSpPr>
          <p:nvPr>
            <p:ph type="body" idx="3"/>
          </p:nvPr>
        </p:nvSpPr>
        <p:spPr>
          <a:xfrm>
            <a:off x="4689900" y="1390799"/>
            <a:ext cx="3446831" cy="3105000"/>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chemeClr val="accent5"/>
              </a:buClr>
              <a:buSzPts val="1400"/>
              <a:buChar char="•"/>
              <a:defRPr>
                <a:solidFill>
                  <a:schemeClr val="accent5"/>
                </a:solidFill>
              </a:defRPr>
            </a:lvl1pPr>
            <a:lvl2pPr marL="914400" lvl="1" indent="-304800" algn="l">
              <a:lnSpc>
                <a:spcPct val="90000"/>
              </a:lnSpc>
              <a:spcBef>
                <a:spcPts val="400"/>
              </a:spcBef>
              <a:spcAft>
                <a:spcPts val="0"/>
              </a:spcAft>
              <a:buClr>
                <a:schemeClr val="accent5"/>
              </a:buClr>
              <a:buSzPts val="1200"/>
              <a:buChar char="•"/>
              <a:defRPr>
                <a:solidFill>
                  <a:schemeClr val="accent5"/>
                </a:solidFill>
              </a:defRPr>
            </a:lvl2pPr>
            <a:lvl3pPr marL="1371600" lvl="2" indent="-298450" algn="l">
              <a:lnSpc>
                <a:spcPct val="90000"/>
              </a:lnSpc>
              <a:spcBef>
                <a:spcPts val="400"/>
              </a:spcBef>
              <a:spcAft>
                <a:spcPts val="0"/>
              </a:spcAft>
              <a:buClr>
                <a:schemeClr val="accent5"/>
              </a:buClr>
              <a:buSzPts val="1100"/>
              <a:buChar char="•"/>
              <a:defRPr>
                <a:solidFill>
                  <a:schemeClr val="accent5"/>
                </a:solidFill>
              </a:defRPr>
            </a:lvl3pPr>
            <a:lvl4pPr marL="1828800" lvl="3" indent="-298450" algn="l">
              <a:lnSpc>
                <a:spcPct val="90000"/>
              </a:lnSpc>
              <a:spcBef>
                <a:spcPts val="400"/>
              </a:spcBef>
              <a:spcAft>
                <a:spcPts val="0"/>
              </a:spcAft>
              <a:buClr>
                <a:schemeClr val="accent5"/>
              </a:buClr>
              <a:buSzPts val="1100"/>
              <a:buChar char="•"/>
              <a:defRPr>
                <a:solidFill>
                  <a:schemeClr val="accent5"/>
                </a:solidFill>
              </a:defRPr>
            </a:lvl4pPr>
            <a:lvl5pPr marL="2286000" lvl="4" indent="-298450" algn="l">
              <a:lnSpc>
                <a:spcPct val="90000"/>
              </a:lnSpc>
              <a:spcBef>
                <a:spcPts val="400"/>
              </a:spcBef>
              <a:spcAft>
                <a:spcPts val="0"/>
              </a:spcAft>
              <a:buClr>
                <a:schemeClr val="accent5"/>
              </a:buClr>
              <a:buSzPts val="1100"/>
              <a:buChar char="•"/>
              <a:defRPr>
                <a:solidFill>
                  <a:schemeClr val="accent5"/>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 name="Google Shape;94;p19"/>
          <p:cNvSpPr txBox="1">
            <a:spLocks noGrp="1"/>
          </p:cNvSpPr>
          <p:nvPr>
            <p:ph type="body" idx="4"/>
          </p:nvPr>
        </p:nvSpPr>
        <p:spPr>
          <a:xfrm>
            <a:off x="4690745" y="951570"/>
            <a:ext cx="3446831" cy="362334"/>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Clr>
                <a:schemeClr val="accent5"/>
              </a:buClr>
              <a:buSzPts val="1400"/>
              <a:buNone/>
              <a:defRPr b="1">
                <a:solidFill>
                  <a:schemeClr val="accent5"/>
                </a:solidFill>
              </a:defRPr>
            </a:lvl1pPr>
            <a:lvl2pPr marL="914400" lvl="1" indent="-317500" algn="l">
              <a:lnSpc>
                <a:spcPct val="90000"/>
              </a:lnSpc>
              <a:spcBef>
                <a:spcPts val="400"/>
              </a:spcBef>
              <a:spcAft>
                <a:spcPts val="0"/>
              </a:spcAft>
              <a:buClr>
                <a:schemeClr val="accent5"/>
              </a:buClr>
              <a:buSzPts val="1400"/>
              <a:buChar char="•"/>
              <a:defRPr/>
            </a:lvl2pPr>
            <a:lvl3pPr marL="1371600" lvl="2" indent="-317500" algn="l">
              <a:lnSpc>
                <a:spcPct val="90000"/>
              </a:lnSpc>
              <a:spcBef>
                <a:spcPts val="400"/>
              </a:spcBef>
              <a:spcAft>
                <a:spcPts val="0"/>
              </a:spcAft>
              <a:buClr>
                <a:schemeClr val="accent5"/>
              </a:buClr>
              <a:buSzPts val="1400"/>
              <a:buChar char="•"/>
              <a:defRPr/>
            </a:lvl3pPr>
            <a:lvl4pPr marL="1828800" lvl="3" indent="-317500" algn="l">
              <a:lnSpc>
                <a:spcPct val="90000"/>
              </a:lnSpc>
              <a:spcBef>
                <a:spcPts val="400"/>
              </a:spcBef>
              <a:spcAft>
                <a:spcPts val="0"/>
              </a:spcAft>
              <a:buClr>
                <a:schemeClr val="accent5"/>
              </a:buClr>
              <a:buSzPts val="1400"/>
              <a:buChar char="•"/>
              <a:defRPr/>
            </a:lvl4pPr>
            <a:lvl5pPr marL="2286000" lvl="4" indent="-317500" algn="l">
              <a:lnSpc>
                <a:spcPct val="90000"/>
              </a:lnSpc>
              <a:spcBef>
                <a:spcPts val="400"/>
              </a:spcBef>
              <a:spcAft>
                <a:spcPts val="0"/>
              </a:spcAft>
              <a:buClr>
                <a:schemeClr val="accent5"/>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5" name="Google Shape;95;p19"/>
          <p:cNvSpPr txBox="1">
            <a:spLocks noGrp="1"/>
          </p:cNvSpPr>
          <p:nvPr>
            <p:ph type="ftr" idx="11"/>
          </p:nvPr>
        </p:nvSpPr>
        <p:spPr>
          <a:xfrm>
            <a:off x="1007269" y="4842693"/>
            <a:ext cx="1281334" cy="108000"/>
          </a:xfrm>
          <a:prstGeom prst="rect">
            <a:avLst/>
          </a:prstGeom>
          <a:noFill/>
          <a:ln>
            <a:noFill/>
          </a:ln>
        </p:spPr>
        <p:txBody>
          <a:bodyPr spcFirstLastPara="1" wrap="square" lIns="27000" tIns="0" rIns="0" bIns="0" anchor="ctr" anchorCtr="0">
            <a:noAutofit/>
          </a:bodyPr>
          <a:lstStyle>
            <a:lvl1pPr lvl="0" algn="l">
              <a:spcBef>
                <a:spcPts val="0"/>
              </a:spcBef>
              <a:spcAft>
                <a:spcPts val="0"/>
              </a:spcAft>
              <a:buSzPts val="1100"/>
              <a:buNone/>
              <a:defRPr sz="9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6" name="Google Shape;96;p19"/>
          <p:cNvSpPr txBox="1">
            <a:spLocks noGrp="1"/>
          </p:cNvSpPr>
          <p:nvPr>
            <p:ph type="sldNum" idx="12"/>
          </p:nvPr>
        </p:nvSpPr>
        <p:spPr>
          <a:xfrm>
            <a:off x="7622451" y="4842693"/>
            <a:ext cx="514279" cy="108000"/>
          </a:xfrm>
          <a:prstGeom prst="rect">
            <a:avLst/>
          </a:prstGeom>
          <a:noFill/>
          <a:ln>
            <a:noFill/>
          </a:ln>
        </p:spPr>
        <p:txBody>
          <a:bodyPr spcFirstLastPara="1" wrap="square" lIns="0" tIns="0" rIns="54000" bIns="0" anchor="ctr" anchorCtr="0">
            <a:noAutofit/>
          </a:bodyPr>
          <a:lstStyle>
            <a:lvl1pPr marL="0" marR="0" lvl="0" indent="0" algn="r">
              <a:spcBef>
                <a:spcPts val="0"/>
              </a:spcBef>
              <a:buNone/>
              <a:defRPr sz="900" b="0" i="0" u="none" strike="noStrike" cap="none">
                <a:solidFill>
                  <a:srgbClr val="06A69E"/>
                </a:solidFill>
                <a:latin typeface="Arial"/>
                <a:ea typeface="Arial"/>
                <a:cs typeface="Arial"/>
                <a:sym typeface="Arial"/>
              </a:defRPr>
            </a:lvl1pPr>
            <a:lvl2pPr marL="0" marR="0" lvl="1" indent="0" algn="r">
              <a:spcBef>
                <a:spcPts val="0"/>
              </a:spcBef>
              <a:buNone/>
              <a:defRPr sz="900" b="0" i="0" u="none" strike="noStrike" cap="none">
                <a:solidFill>
                  <a:srgbClr val="06A69E"/>
                </a:solidFill>
                <a:latin typeface="Arial"/>
                <a:ea typeface="Arial"/>
                <a:cs typeface="Arial"/>
                <a:sym typeface="Arial"/>
              </a:defRPr>
            </a:lvl2pPr>
            <a:lvl3pPr marL="0" marR="0" lvl="2" indent="0" algn="r">
              <a:spcBef>
                <a:spcPts val="0"/>
              </a:spcBef>
              <a:buNone/>
              <a:defRPr sz="900" b="0" i="0" u="none" strike="noStrike" cap="none">
                <a:solidFill>
                  <a:srgbClr val="06A69E"/>
                </a:solidFill>
                <a:latin typeface="Arial"/>
                <a:ea typeface="Arial"/>
                <a:cs typeface="Arial"/>
                <a:sym typeface="Arial"/>
              </a:defRPr>
            </a:lvl3pPr>
            <a:lvl4pPr marL="0" marR="0" lvl="3" indent="0" algn="r">
              <a:spcBef>
                <a:spcPts val="0"/>
              </a:spcBef>
              <a:buNone/>
              <a:defRPr sz="900" b="0" i="0" u="none" strike="noStrike" cap="none">
                <a:solidFill>
                  <a:srgbClr val="06A69E"/>
                </a:solidFill>
                <a:latin typeface="Arial"/>
                <a:ea typeface="Arial"/>
                <a:cs typeface="Arial"/>
                <a:sym typeface="Arial"/>
              </a:defRPr>
            </a:lvl4pPr>
            <a:lvl5pPr marL="0" marR="0" lvl="4" indent="0" algn="r">
              <a:spcBef>
                <a:spcPts val="0"/>
              </a:spcBef>
              <a:buNone/>
              <a:defRPr sz="900" b="0" i="0" u="none" strike="noStrike" cap="none">
                <a:solidFill>
                  <a:srgbClr val="06A69E"/>
                </a:solidFill>
                <a:latin typeface="Arial"/>
                <a:ea typeface="Arial"/>
                <a:cs typeface="Arial"/>
                <a:sym typeface="Arial"/>
              </a:defRPr>
            </a:lvl5pPr>
            <a:lvl6pPr marL="0" marR="0" lvl="5" indent="0" algn="r">
              <a:spcBef>
                <a:spcPts val="0"/>
              </a:spcBef>
              <a:buNone/>
              <a:defRPr sz="900" b="0" i="0" u="none" strike="noStrike" cap="none">
                <a:solidFill>
                  <a:srgbClr val="06A69E"/>
                </a:solidFill>
                <a:latin typeface="Arial"/>
                <a:ea typeface="Arial"/>
                <a:cs typeface="Arial"/>
                <a:sym typeface="Arial"/>
              </a:defRPr>
            </a:lvl6pPr>
            <a:lvl7pPr marL="0" marR="0" lvl="6" indent="0" algn="r">
              <a:spcBef>
                <a:spcPts val="0"/>
              </a:spcBef>
              <a:buNone/>
              <a:defRPr sz="900" b="0" i="0" u="none" strike="noStrike" cap="none">
                <a:solidFill>
                  <a:srgbClr val="06A69E"/>
                </a:solidFill>
                <a:latin typeface="Arial"/>
                <a:ea typeface="Arial"/>
                <a:cs typeface="Arial"/>
                <a:sym typeface="Arial"/>
              </a:defRPr>
            </a:lvl7pPr>
            <a:lvl8pPr marL="0" marR="0" lvl="7" indent="0" algn="r">
              <a:spcBef>
                <a:spcPts val="0"/>
              </a:spcBef>
              <a:buNone/>
              <a:defRPr sz="900" b="0" i="0" u="none" strike="noStrike" cap="none">
                <a:solidFill>
                  <a:srgbClr val="06A69E"/>
                </a:solidFill>
                <a:latin typeface="Arial"/>
                <a:ea typeface="Arial"/>
                <a:cs typeface="Arial"/>
                <a:sym typeface="Arial"/>
              </a:defRPr>
            </a:lvl8pPr>
            <a:lvl9pPr marL="0" marR="0" lvl="8" indent="0" algn="r">
              <a:spcBef>
                <a:spcPts val="0"/>
              </a:spcBef>
              <a:buNone/>
              <a:defRPr sz="900" b="0" i="0" u="none" strike="noStrike" cap="none">
                <a:solidFill>
                  <a:srgbClr val="06A6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
        <p:nvSpPr>
          <p:cNvPr id="97" name="Google Shape;97;p19"/>
          <p:cNvSpPr txBox="1">
            <a:spLocks noGrp="1"/>
          </p:cNvSpPr>
          <p:nvPr>
            <p:ph type="title"/>
          </p:nvPr>
        </p:nvSpPr>
        <p:spPr>
          <a:xfrm>
            <a:off x="1007269" y="370621"/>
            <a:ext cx="7129462" cy="42230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oßes Foto">
  <p:cSld name="Großes Foto">
    <p:spTree>
      <p:nvGrpSpPr>
        <p:cNvPr id="1" name="Shape 98"/>
        <p:cNvGrpSpPr/>
        <p:nvPr/>
      </p:nvGrpSpPr>
      <p:grpSpPr>
        <a:xfrm>
          <a:off x="0" y="0"/>
          <a:ext cx="0" cy="0"/>
          <a:chOff x="0" y="0"/>
          <a:chExt cx="0" cy="0"/>
        </a:xfrm>
      </p:grpSpPr>
      <p:sp>
        <p:nvSpPr>
          <p:cNvPr id="99" name="Google Shape;99;p20"/>
          <p:cNvSpPr>
            <a:spLocks noGrp="1"/>
          </p:cNvSpPr>
          <p:nvPr>
            <p:ph type="pic" idx="2"/>
          </p:nvPr>
        </p:nvSpPr>
        <p:spPr>
          <a:xfrm>
            <a:off x="0" y="0"/>
            <a:ext cx="9143999" cy="5042689"/>
          </a:xfrm>
          <a:prstGeom prst="rect">
            <a:avLst/>
          </a:prstGeom>
          <a:solidFill>
            <a:srgbClr val="F2F2F2"/>
          </a:solidFill>
          <a:ln>
            <a:noFill/>
          </a:ln>
        </p:spPr>
      </p:sp>
      <p:sp>
        <p:nvSpPr>
          <p:cNvPr id="100" name="Google Shape;100;p20"/>
          <p:cNvSpPr txBox="1">
            <a:spLocks noGrp="1"/>
          </p:cNvSpPr>
          <p:nvPr>
            <p:ph type="body" idx="1"/>
          </p:nvPr>
        </p:nvSpPr>
        <p:spPr>
          <a:xfrm>
            <a:off x="4626006" y="4245935"/>
            <a:ext cx="3519980" cy="260705"/>
          </a:xfrm>
          <a:prstGeom prst="rect">
            <a:avLst/>
          </a:prstGeom>
          <a:solidFill>
            <a:schemeClr val="accent2"/>
          </a:solidFill>
          <a:ln>
            <a:noFill/>
          </a:ln>
        </p:spPr>
        <p:txBody>
          <a:bodyPr spcFirstLastPara="1" wrap="square" lIns="81000" tIns="54000" rIns="0" bIns="0" anchor="t" anchorCtr="0">
            <a:noAutofit/>
          </a:bodyPr>
          <a:lstStyle>
            <a:lvl1pPr marL="457200" lvl="0" indent="-228600" algn="l">
              <a:lnSpc>
                <a:spcPct val="90000"/>
              </a:lnSpc>
              <a:spcBef>
                <a:spcPts val="800"/>
              </a:spcBef>
              <a:spcAft>
                <a:spcPts val="0"/>
              </a:spcAft>
              <a:buClr>
                <a:schemeClr val="lt1"/>
              </a:buClr>
              <a:buSzPts val="1400"/>
              <a:buNone/>
              <a:defRPr>
                <a:solidFill>
                  <a:schemeClr val="lt1"/>
                </a:solidFill>
              </a:defRPr>
            </a:lvl1pPr>
            <a:lvl2pPr marL="914400" lvl="1" indent="-228600" algn="l">
              <a:lnSpc>
                <a:spcPct val="90000"/>
              </a:lnSpc>
              <a:spcBef>
                <a:spcPts val="400"/>
              </a:spcBef>
              <a:spcAft>
                <a:spcPts val="0"/>
              </a:spcAft>
              <a:buClr>
                <a:schemeClr val="accent5"/>
              </a:buClr>
              <a:buSzPts val="1200"/>
              <a:buNone/>
              <a:defRPr/>
            </a:lvl2pPr>
            <a:lvl3pPr marL="1371600" lvl="2" indent="-228600" algn="l">
              <a:lnSpc>
                <a:spcPct val="90000"/>
              </a:lnSpc>
              <a:spcBef>
                <a:spcPts val="400"/>
              </a:spcBef>
              <a:spcAft>
                <a:spcPts val="0"/>
              </a:spcAft>
              <a:buClr>
                <a:schemeClr val="accent5"/>
              </a:buClr>
              <a:buSzPts val="1100"/>
              <a:buNone/>
              <a:defRPr/>
            </a:lvl3pPr>
            <a:lvl4pPr marL="1828800" lvl="3" indent="-228600" algn="l">
              <a:lnSpc>
                <a:spcPct val="90000"/>
              </a:lnSpc>
              <a:spcBef>
                <a:spcPts val="400"/>
              </a:spcBef>
              <a:spcAft>
                <a:spcPts val="0"/>
              </a:spcAft>
              <a:buClr>
                <a:schemeClr val="accent5"/>
              </a:buClr>
              <a:buSzPts val="1100"/>
              <a:buNone/>
              <a:defRPr/>
            </a:lvl4pPr>
            <a:lvl5pPr marL="2286000" lvl="4" indent="-228600" algn="l">
              <a:lnSpc>
                <a:spcPct val="90000"/>
              </a:lnSpc>
              <a:spcBef>
                <a:spcPts val="400"/>
              </a:spcBef>
              <a:spcAft>
                <a:spcPts val="0"/>
              </a:spcAft>
              <a:buClr>
                <a:schemeClr val="accent5"/>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20"/>
          <p:cNvSpPr txBox="1">
            <a:spLocks noGrp="1"/>
          </p:cNvSpPr>
          <p:nvPr>
            <p:ph type="ftr" idx="11"/>
          </p:nvPr>
        </p:nvSpPr>
        <p:spPr>
          <a:xfrm>
            <a:off x="1007269" y="4842693"/>
            <a:ext cx="1281334" cy="108000"/>
          </a:xfrm>
          <a:prstGeom prst="rect">
            <a:avLst/>
          </a:prstGeom>
          <a:noFill/>
          <a:ln>
            <a:noFill/>
          </a:ln>
        </p:spPr>
        <p:txBody>
          <a:bodyPr spcFirstLastPara="1" wrap="square" lIns="27000" tIns="0" rIns="0" bIns="0" anchor="ctr" anchorCtr="0">
            <a:noAutofit/>
          </a:bodyPr>
          <a:lstStyle>
            <a:lvl1pPr lvl="0" algn="l">
              <a:spcBef>
                <a:spcPts val="0"/>
              </a:spcBef>
              <a:spcAft>
                <a:spcPts val="0"/>
              </a:spcAft>
              <a:buSzPts val="1100"/>
              <a:buNone/>
              <a:defRPr sz="9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0"/>
          <p:cNvSpPr txBox="1">
            <a:spLocks noGrp="1"/>
          </p:cNvSpPr>
          <p:nvPr>
            <p:ph type="sldNum" idx="12"/>
          </p:nvPr>
        </p:nvSpPr>
        <p:spPr>
          <a:xfrm>
            <a:off x="7622451" y="4842693"/>
            <a:ext cx="514279" cy="108000"/>
          </a:xfrm>
          <a:prstGeom prst="rect">
            <a:avLst/>
          </a:prstGeom>
          <a:noFill/>
          <a:ln>
            <a:noFill/>
          </a:ln>
        </p:spPr>
        <p:txBody>
          <a:bodyPr spcFirstLastPara="1" wrap="square" lIns="0" tIns="0" rIns="54000" bIns="0" anchor="ctr" anchorCtr="0">
            <a:noAutofit/>
          </a:bodyPr>
          <a:lstStyle>
            <a:lvl1pPr marL="0" marR="0" lvl="0" indent="0" algn="r">
              <a:spcBef>
                <a:spcPts val="0"/>
              </a:spcBef>
              <a:buNone/>
              <a:defRPr sz="900" b="0" i="0" u="none" strike="noStrike" cap="none">
                <a:solidFill>
                  <a:srgbClr val="06A69E"/>
                </a:solidFill>
                <a:latin typeface="Arial"/>
                <a:ea typeface="Arial"/>
                <a:cs typeface="Arial"/>
                <a:sym typeface="Arial"/>
              </a:defRPr>
            </a:lvl1pPr>
            <a:lvl2pPr marL="0" marR="0" lvl="1" indent="0" algn="r">
              <a:spcBef>
                <a:spcPts val="0"/>
              </a:spcBef>
              <a:buNone/>
              <a:defRPr sz="900" b="0" i="0" u="none" strike="noStrike" cap="none">
                <a:solidFill>
                  <a:srgbClr val="06A69E"/>
                </a:solidFill>
                <a:latin typeface="Arial"/>
                <a:ea typeface="Arial"/>
                <a:cs typeface="Arial"/>
                <a:sym typeface="Arial"/>
              </a:defRPr>
            </a:lvl2pPr>
            <a:lvl3pPr marL="0" marR="0" lvl="2" indent="0" algn="r">
              <a:spcBef>
                <a:spcPts val="0"/>
              </a:spcBef>
              <a:buNone/>
              <a:defRPr sz="900" b="0" i="0" u="none" strike="noStrike" cap="none">
                <a:solidFill>
                  <a:srgbClr val="06A69E"/>
                </a:solidFill>
                <a:latin typeface="Arial"/>
                <a:ea typeface="Arial"/>
                <a:cs typeface="Arial"/>
                <a:sym typeface="Arial"/>
              </a:defRPr>
            </a:lvl3pPr>
            <a:lvl4pPr marL="0" marR="0" lvl="3" indent="0" algn="r">
              <a:spcBef>
                <a:spcPts val="0"/>
              </a:spcBef>
              <a:buNone/>
              <a:defRPr sz="900" b="0" i="0" u="none" strike="noStrike" cap="none">
                <a:solidFill>
                  <a:srgbClr val="06A69E"/>
                </a:solidFill>
                <a:latin typeface="Arial"/>
                <a:ea typeface="Arial"/>
                <a:cs typeface="Arial"/>
                <a:sym typeface="Arial"/>
              </a:defRPr>
            </a:lvl4pPr>
            <a:lvl5pPr marL="0" marR="0" lvl="4" indent="0" algn="r">
              <a:spcBef>
                <a:spcPts val="0"/>
              </a:spcBef>
              <a:buNone/>
              <a:defRPr sz="900" b="0" i="0" u="none" strike="noStrike" cap="none">
                <a:solidFill>
                  <a:srgbClr val="06A69E"/>
                </a:solidFill>
                <a:latin typeface="Arial"/>
                <a:ea typeface="Arial"/>
                <a:cs typeface="Arial"/>
                <a:sym typeface="Arial"/>
              </a:defRPr>
            </a:lvl5pPr>
            <a:lvl6pPr marL="0" marR="0" lvl="5" indent="0" algn="r">
              <a:spcBef>
                <a:spcPts val="0"/>
              </a:spcBef>
              <a:buNone/>
              <a:defRPr sz="900" b="0" i="0" u="none" strike="noStrike" cap="none">
                <a:solidFill>
                  <a:srgbClr val="06A69E"/>
                </a:solidFill>
                <a:latin typeface="Arial"/>
                <a:ea typeface="Arial"/>
                <a:cs typeface="Arial"/>
                <a:sym typeface="Arial"/>
              </a:defRPr>
            </a:lvl6pPr>
            <a:lvl7pPr marL="0" marR="0" lvl="6" indent="0" algn="r">
              <a:spcBef>
                <a:spcPts val="0"/>
              </a:spcBef>
              <a:buNone/>
              <a:defRPr sz="900" b="0" i="0" u="none" strike="noStrike" cap="none">
                <a:solidFill>
                  <a:srgbClr val="06A69E"/>
                </a:solidFill>
                <a:latin typeface="Arial"/>
                <a:ea typeface="Arial"/>
                <a:cs typeface="Arial"/>
                <a:sym typeface="Arial"/>
              </a:defRPr>
            </a:lvl7pPr>
            <a:lvl8pPr marL="0" marR="0" lvl="7" indent="0" algn="r">
              <a:spcBef>
                <a:spcPts val="0"/>
              </a:spcBef>
              <a:buNone/>
              <a:defRPr sz="900" b="0" i="0" u="none" strike="noStrike" cap="none">
                <a:solidFill>
                  <a:srgbClr val="06A69E"/>
                </a:solidFill>
                <a:latin typeface="Arial"/>
                <a:ea typeface="Arial"/>
                <a:cs typeface="Arial"/>
                <a:sym typeface="Arial"/>
              </a:defRPr>
            </a:lvl8pPr>
            <a:lvl9pPr marL="0" marR="0" lvl="8" indent="0" algn="r">
              <a:spcBef>
                <a:spcPts val="0"/>
              </a:spcBef>
              <a:buNone/>
              <a:defRPr sz="900" b="0" i="0" u="none" strike="noStrike" cap="none">
                <a:solidFill>
                  <a:srgbClr val="06A6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
        <p:nvSpPr>
          <p:cNvPr id="103" name="Google Shape;103;p20"/>
          <p:cNvSpPr txBox="1">
            <a:spLocks noGrp="1"/>
          </p:cNvSpPr>
          <p:nvPr>
            <p:ph type="title"/>
          </p:nvPr>
        </p:nvSpPr>
        <p:spPr>
          <a:xfrm>
            <a:off x="1007269" y="370621"/>
            <a:ext cx="7129462" cy="42230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104"/>
        <p:cNvGrpSpPr/>
        <p:nvPr/>
      </p:nvGrpSpPr>
      <p:grpSpPr>
        <a:xfrm>
          <a:off x="0" y="0"/>
          <a:ext cx="0" cy="0"/>
          <a:chOff x="0" y="0"/>
          <a:chExt cx="0" cy="0"/>
        </a:xfrm>
      </p:grpSpPr>
      <p:sp>
        <p:nvSpPr>
          <p:cNvPr id="105" name="Google Shape;105;p21"/>
          <p:cNvSpPr>
            <a:spLocks noGrp="1"/>
          </p:cNvSpPr>
          <p:nvPr>
            <p:ph type="media" idx="2"/>
          </p:nvPr>
        </p:nvSpPr>
        <p:spPr>
          <a:xfrm>
            <a:off x="0" y="0"/>
            <a:ext cx="9144000" cy="5143500"/>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800"/>
              </a:spcBef>
              <a:spcAft>
                <a:spcPts val="0"/>
              </a:spcAft>
              <a:buClr>
                <a:schemeClr val="accent5"/>
              </a:buClr>
              <a:buSzPts val="1200"/>
              <a:buFont typeface="Arial"/>
              <a:buNone/>
              <a:defRPr sz="1200" b="0" i="1" u="none" strike="noStrike" cap="none">
                <a:solidFill>
                  <a:schemeClr val="accent5"/>
                </a:solidFill>
                <a:latin typeface="Times New Roman"/>
                <a:ea typeface="Times New Roman"/>
                <a:cs typeface="Times New Roman"/>
                <a:sym typeface="Times New Roman"/>
              </a:defRPr>
            </a:lvl1pPr>
            <a:lvl2pPr marR="0" lvl="1" algn="l" rtl="0">
              <a:lnSpc>
                <a:spcPct val="90000"/>
              </a:lnSpc>
              <a:spcBef>
                <a:spcPts val="400"/>
              </a:spcBef>
              <a:spcAft>
                <a:spcPts val="0"/>
              </a:spcAft>
              <a:buClr>
                <a:schemeClr val="accent5"/>
              </a:buClr>
              <a:buSzPts val="1200"/>
              <a:buFont typeface="Arial"/>
              <a:buChar char="•"/>
              <a:defRPr sz="1200" b="0" i="0" u="none" strike="noStrike" cap="none">
                <a:solidFill>
                  <a:schemeClr val="accent5"/>
                </a:solidFill>
                <a:latin typeface="Arial"/>
                <a:ea typeface="Arial"/>
                <a:cs typeface="Arial"/>
                <a:sym typeface="Arial"/>
              </a:defRPr>
            </a:lvl2pPr>
            <a:lvl3pPr marR="0" lvl="2" algn="l" rtl="0">
              <a:lnSpc>
                <a:spcPct val="90000"/>
              </a:lnSpc>
              <a:spcBef>
                <a:spcPts val="400"/>
              </a:spcBef>
              <a:spcAft>
                <a:spcPts val="0"/>
              </a:spcAft>
              <a:buClr>
                <a:schemeClr val="accent5"/>
              </a:buClr>
              <a:buSzPts val="1100"/>
              <a:buFont typeface="Arial"/>
              <a:buChar char="•"/>
              <a:defRPr sz="1100" b="0" i="0" u="none" strike="noStrike" cap="none">
                <a:solidFill>
                  <a:schemeClr val="accent5"/>
                </a:solidFill>
                <a:latin typeface="Arial"/>
                <a:ea typeface="Arial"/>
                <a:cs typeface="Arial"/>
                <a:sym typeface="Arial"/>
              </a:defRPr>
            </a:lvl3pPr>
            <a:lvl4pPr marR="0" lvl="3" algn="l" rtl="0">
              <a:lnSpc>
                <a:spcPct val="90000"/>
              </a:lnSpc>
              <a:spcBef>
                <a:spcPts val="400"/>
              </a:spcBef>
              <a:spcAft>
                <a:spcPts val="0"/>
              </a:spcAft>
              <a:buClr>
                <a:schemeClr val="accent5"/>
              </a:buClr>
              <a:buSzPts val="1100"/>
              <a:buFont typeface="Arial"/>
              <a:buChar char="•"/>
              <a:defRPr sz="1100" b="0" i="0" u="none" strike="noStrike" cap="none">
                <a:solidFill>
                  <a:schemeClr val="accent5"/>
                </a:solidFill>
                <a:latin typeface="Arial"/>
                <a:ea typeface="Arial"/>
                <a:cs typeface="Arial"/>
                <a:sym typeface="Arial"/>
              </a:defRPr>
            </a:lvl4pPr>
            <a:lvl5pPr marR="0" lvl="4" algn="l" rtl="0">
              <a:lnSpc>
                <a:spcPct val="90000"/>
              </a:lnSpc>
              <a:spcBef>
                <a:spcPts val="400"/>
              </a:spcBef>
              <a:spcAft>
                <a:spcPts val="0"/>
              </a:spcAft>
              <a:buClr>
                <a:schemeClr val="accent5"/>
              </a:buClr>
              <a:buSzPts val="1100"/>
              <a:buFont typeface="Arial"/>
              <a:buChar char="•"/>
              <a:defRPr sz="1100" b="0" i="0" u="none" strike="noStrike" cap="none">
                <a:solidFill>
                  <a:schemeClr val="accent5"/>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cida Sans"/>
                <a:ea typeface="Lucida Sans"/>
                <a:cs typeface="Lucida Sans"/>
                <a:sym typeface="Lucida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cida Sans"/>
                <a:ea typeface="Lucida Sans"/>
                <a:cs typeface="Lucida Sans"/>
                <a:sym typeface="Lucida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cida Sans"/>
                <a:ea typeface="Lucida Sans"/>
                <a:cs typeface="Lucida Sans"/>
                <a:sym typeface="Lucida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cida Sans"/>
                <a:ea typeface="Lucida Sans"/>
                <a:cs typeface="Lucida Sans"/>
                <a:sym typeface="Lucida Sans"/>
              </a:defRPr>
            </a:lvl9pPr>
          </a:lstStyle>
          <a:p>
            <a:endParaRPr/>
          </a:p>
        </p:txBody>
      </p:sp>
      <p:cxnSp>
        <p:nvCxnSpPr>
          <p:cNvPr id="106" name="Google Shape;106;p21"/>
          <p:cNvCxnSpPr/>
          <p:nvPr/>
        </p:nvCxnSpPr>
        <p:spPr>
          <a:xfrm>
            <a:off x="0" y="5102765"/>
            <a:ext cx="3051000" cy="6601"/>
          </a:xfrm>
          <a:prstGeom prst="straightConnector1">
            <a:avLst/>
          </a:prstGeom>
          <a:noFill/>
          <a:ln w="88900" cap="flat" cmpd="sng">
            <a:solidFill>
              <a:schemeClr val="dk2"/>
            </a:solidFill>
            <a:prstDash val="solid"/>
            <a:miter lim="800000"/>
            <a:headEnd type="none" w="sm" len="sm"/>
            <a:tailEnd type="none" w="sm" len="sm"/>
          </a:ln>
        </p:spPr>
      </p:cxnSp>
      <p:cxnSp>
        <p:nvCxnSpPr>
          <p:cNvPr id="107" name="Google Shape;107;p21"/>
          <p:cNvCxnSpPr/>
          <p:nvPr/>
        </p:nvCxnSpPr>
        <p:spPr>
          <a:xfrm>
            <a:off x="3032999" y="5109366"/>
            <a:ext cx="3078000" cy="0"/>
          </a:xfrm>
          <a:prstGeom prst="straightConnector1">
            <a:avLst/>
          </a:prstGeom>
          <a:noFill/>
          <a:ln w="88900" cap="flat" cmpd="sng">
            <a:solidFill>
              <a:schemeClr val="accent1"/>
            </a:solidFill>
            <a:prstDash val="solid"/>
            <a:miter lim="800000"/>
            <a:headEnd type="none" w="sm" len="sm"/>
            <a:tailEnd type="none" w="sm" len="sm"/>
          </a:ln>
        </p:spPr>
      </p:cxnSp>
      <p:cxnSp>
        <p:nvCxnSpPr>
          <p:cNvPr id="108" name="Google Shape;108;p21"/>
          <p:cNvCxnSpPr/>
          <p:nvPr/>
        </p:nvCxnSpPr>
        <p:spPr>
          <a:xfrm>
            <a:off x="6111510" y="5110031"/>
            <a:ext cx="3051000" cy="0"/>
          </a:xfrm>
          <a:prstGeom prst="straightConnector1">
            <a:avLst/>
          </a:prstGeom>
          <a:noFill/>
          <a:ln w="88900" cap="flat" cmpd="sng">
            <a:solidFill>
              <a:schemeClr val="lt2"/>
            </a:solidFill>
            <a:prstDash val="solid"/>
            <a:miter lim="800000"/>
            <a:headEnd type="none" w="sm" len="sm"/>
            <a:tailEnd type="none" w="sm" len="sm"/>
          </a:ln>
        </p:spPr>
      </p:cxnSp>
      <p:sp>
        <p:nvSpPr>
          <p:cNvPr id="109" name="Google Shape;109;p21"/>
          <p:cNvSpPr txBox="1">
            <a:spLocks noGrp="1"/>
          </p:cNvSpPr>
          <p:nvPr>
            <p:ph type="ftr" idx="11"/>
          </p:nvPr>
        </p:nvSpPr>
        <p:spPr>
          <a:xfrm>
            <a:off x="1007269" y="4842693"/>
            <a:ext cx="1281334" cy="108000"/>
          </a:xfrm>
          <a:prstGeom prst="rect">
            <a:avLst/>
          </a:prstGeom>
          <a:noFill/>
          <a:ln>
            <a:noFill/>
          </a:ln>
        </p:spPr>
        <p:txBody>
          <a:bodyPr spcFirstLastPara="1" wrap="square" lIns="27000" tIns="0" rIns="0" bIns="0" anchor="ctr" anchorCtr="0">
            <a:noAutofit/>
          </a:bodyPr>
          <a:lstStyle>
            <a:lvl1pPr lvl="0" algn="l">
              <a:spcBef>
                <a:spcPts val="0"/>
              </a:spcBef>
              <a:spcAft>
                <a:spcPts val="0"/>
              </a:spcAft>
              <a:buSzPts val="1100"/>
              <a:buNone/>
              <a:defRPr sz="9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1"/>
          <p:cNvSpPr txBox="1">
            <a:spLocks noGrp="1"/>
          </p:cNvSpPr>
          <p:nvPr>
            <p:ph type="sldNum" idx="12"/>
          </p:nvPr>
        </p:nvSpPr>
        <p:spPr>
          <a:xfrm>
            <a:off x="7622451" y="4842693"/>
            <a:ext cx="514279" cy="108000"/>
          </a:xfrm>
          <a:prstGeom prst="rect">
            <a:avLst/>
          </a:prstGeom>
          <a:noFill/>
          <a:ln>
            <a:noFill/>
          </a:ln>
        </p:spPr>
        <p:txBody>
          <a:bodyPr spcFirstLastPara="1" wrap="square" lIns="0" tIns="0" rIns="54000" bIns="0" anchor="ctr" anchorCtr="0">
            <a:noAutofit/>
          </a:bodyPr>
          <a:lstStyle>
            <a:lvl1pPr marL="0" marR="0" lvl="0" indent="0" algn="r">
              <a:spcBef>
                <a:spcPts val="0"/>
              </a:spcBef>
              <a:buNone/>
              <a:defRPr sz="900" b="0" i="0" u="none" strike="noStrike" cap="none">
                <a:solidFill>
                  <a:schemeClr val="lt2"/>
                </a:solidFill>
                <a:latin typeface="Arial"/>
                <a:ea typeface="Arial"/>
                <a:cs typeface="Arial"/>
                <a:sym typeface="Arial"/>
              </a:defRPr>
            </a:lvl1pPr>
            <a:lvl2pPr marL="0" marR="0" lvl="1" indent="0" algn="r">
              <a:spcBef>
                <a:spcPts val="0"/>
              </a:spcBef>
              <a:buNone/>
              <a:defRPr sz="900" b="0" i="0" u="none" strike="noStrike" cap="none">
                <a:solidFill>
                  <a:schemeClr val="lt2"/>
                </a:solidFill>
                <a:latin typeface="Arial"/>
                <a:ea typeface="Arial"/>
                <a:cs typeface="Arial"/>
                <a:sym typeface="Arial"/>
              </a:defRPr>
            </a:lvl2pPr>
            <a:lvl3pPr marL="0" marR="0" lvl="2" indent="0" algn="r">
              <a:spcBef>
                <a:spcPts val="0"/>
              </a:spcBef>
              <a:buNone/>
              <a:defRPr sz="900" b="0" i="0" u="none" strike="noStrike" cap="none">
                <a:solidFill>
                  <a:schemeClr val="lt2"/>
                </a:solidFill>
                <a:latin typeface="Arial"/>
                <a:ea typeface="Arial"/>
                <a:cs typeface="Arial"/>
                <a:sym typeface="Arial"/>
              </a:defRPr>
            </a:lvl3pPr>
            <a:lvl4pPr marL="0" marR="0" lvl="3" indent="0" algn="r">
              <a:spcBef>
                <a:spcPts val="0"/>
              </a:spcBef>
              <a:buNone/>
              <a:defRPr sz="900" b="0" i="0" u="none" strike="noStrike" cap="none">
                <a:solidFill>
                  <a:schemeClr val="lt2"/>
                </a:solidFill>
                <a:latin typeface="Arial"/>
                <a:ea typeface="Arial"/>
                <a:cs typeface="Arial"/>
                <a:sym typeface="Arial"/>
              </a:defRPr>
            </a:lvl4pPr>
            <a:lvl5pPr marL="0" marR="0" lvl="4" indent="0" algn="r">
              <a:spcBef>
                <a:spcPts val="0"/>
              </a:spcBef>
              <a:buNone/>
              <a:defRPr sz="900" b="0" i="0" u="none" strike="noStrike" cap="none">
                <a:solidFill>
                  <a:schemeClr val="lt2"/>
                </a:solidFill>
                <a:latin typeface="Arial"/>
                <a:ea typeface="Arial"/>
                <a:cs typeface="Arial"/>
                <a:sym typeface="Arial"/>
              </a:defRPr>
            </a:lvl5pPr>
            <a:lvl6pPr marL="0" marR="0" lvl="5" indent="0" algn="r">
              <a:spcBef>
                <a:spcPts val="0"/>
              </a:spcBef>
              <a:buNone/>
              <a:defRPr sz="900" b="0" i="0" u="none" strike="noStrike" cap="none">
                <a:solidFill>
                  <a:schemeClr val="lt2"/>
                </a:solidFill>
                <a:latin typeface="Arial"/>
                <a:ea typeface="Arial"/>
                <a:cs typeface="Arial"/>
                <a:sym typeface="Arial"/>
              </a:defRPr>
            </a:lvl6pPr>
            <a:lvl7pPr marL="0" marR="0" lvl="6" indent="0" algn="r">
              <a:spcBef>
                <a:spcPts val="0"/>
              </a:spcBef>
              <a:buNone/>
              <a:defRPr sz="900" b="0" i="0" u="none" strike="noStrike" cap="none">
                <a:solidFill>
                  <a:schemeClr val="lt2"/>
                </a:solidFill>
                <a:latin typeface="Arial"/>
                <a:ea typeface="Arial"/>
                <a:cs typeface="Arial"/>
                <a:sym typeface="Arial"/>
              </a:defRPr>
            </a:lvl7pPr>
            <a:lvl8pPr marL="0" marR="0" lvl="7" indent="0" algn="r">
              <a:spcBef>
                <a:spcPts val="0"/>
              </a:spcBef>
              <a:buNone/>
              <a:defRPr sz="900" b="0" i="0" u="none" strike="noStrike" cap="none">
                <a:solidFill>
                  <a:schemeClr val="lt2"/>
                </a:solidFill>
                <a:latin typeface="Arial"/>
                <a:ea typeface="Arial"/>
                <a:cs typeface="Arial"/>
                <a:sym typeface="Arial"/>
              </a:defRPr>
            </a:lvl8pPr>
            <a:lvl9pPr marL="0" marR="0" lvl="8" indent="0" algn="r">
              <a:spcBef>
                <a:spcPts val="0"/>
              </a:spcBef>
              <a:buNone/>
              <a:defRPr sz="9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
        <p:nvSpPr>
          <p:cNvPr id="111" name="Google Shape;111;p21"/>
          <p:cNvSpPr txBox="1">
            <a:spLocks noGrp="1"/>
          </p:cNvSpPr>
          <p:nvPr>
            <p:ph type="title"/>
          </p:nvPr>
        </p:nvSpPr>
        <p:spPr>
          <a:xfrm>
            <a:off x="1007269" y="370621"/>
            <a:ext cx="7129462" cy="42230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21"/>
          <p:cNvSpPr txBox="1">
            <a:spLocks noGrp="1"/>
          </p:cNvSpPr>
          <p:nvPr>
            <p:ph type="body" idx="1"/>
          </p:nvPr>
        </p:nvSpPr>
        <p:spPr>
          <a:xfrm>
            <a:off x="4626006" y="4245935"/>
            <a:ext cx="3519980" cy="260705"/>
          </a:xfrm>
          <a:prstGeom prst="rect">
            <a:avLst/>
          </a:prstGeom>
          <a:solidFill>
            <a:schemeClr val="accent2"/>
          </a:solidFill>
          <a:ln>
            <a:noFill/>
          </a:ln>
        </p:spPr>
        <p:txBody>
          <a:bodyPr spcFirstLastPara="1" wrap="square" lIns="81000" tIns="54000" rIns="0" bIns="0" anchor="t" anchorCtr="0">
            <a:noAutofit/>
          </a:bodyPr>
          <a:lstStyle>
            <a:lvl1pPr marL="457200" lvl="0" indent="-228600" algn="l">
              <a:lnSpc>
                <a:spcPct val="90000"/>
              </a:lnSpc>
              <a:spcBef>
                <a:spcPts val="800"/>
              </a:spcBef>
              <a:spcAft>
                <a:spcPts val="0"/>
              </a:spcAft>
              <a:buClr>
                <a:schemeClr val="lt1"/>
              </a:buClr>
              <a:buSzPts val="1400"/>
              <a:buNone/>
              <a:defRPr>
                <a:solidFill>
                  <a:schemeClr val="lt1"/>
                </a:solidFill>
              </a:defRPr>
            </a:lvl1pPr>
            <a:lvl2pPr marL="914400" lvl="1" indent="-228600" algn="l">
              <a:lnSpc>
                <a:spcPct val="90000"/>
              </a:lnSpc>
              <a:spcBef>
                <a:spcPts val="400"/>
              </a:spcBef>
              <a:spcAft>
                <a:spcPts val="0"/>
              </a:spcAft>
              <a:buClr>
                <a:schemeClr val="accent5"/>
              </a:buClr>
              <a:buSzPts val="1200"/>
              <a:buNone/>
              <a:defRPr/>
            </a:lvl2pPr>
            <a:lvl3pPr marL="1371600" lvl="2" indent="-228600" algn="l">
              <a:lnSpc>
                <a:spcPct val="90000"/>
              </a:lnSpc>
              <a:spcBef>
                <a:spcPts val="400"/>
              </a:spcBef>
              <a:spcAft>
                <a:spcPts val="0"/>
              </a:spcAft>
              <a:buClr>
                <a:schemeClr val="accent5"/>
              </a:buClr>
              <a:buSzPts val="1100"/>
              <a:buNone/>
              <a:defRPr/>
            </a:lvl3pPr>
            <a:lvl4pPr marL="1828800" lvl="3" indent="-228600" algn="l">
              <a:lnSpc>
                <a:spcPct val="90000"/>
              </a:lnSpc>
              <a:spcBef>
                <a:spcPts val="400"/>
              </a:spcBef>
              <a:spcAft>
                <a:spcPts val="0"/>
              </a:spcAft>
              <a:buClr>
                <a:schemeClr val="accent5"/>
              </a:buClr>
              <a:buSzPts val="1100"/>
              <a:buNone/>
              <a:defRPr/>
            </a:lvl4pPr>
            <a:lvl5pPr marL="2286000" lvl="4" indent="-228600" algn="l">
              <a:lnSpc>
                <a:spcPct val="90000"/>
              </a:lnSpc>
              <a:spcBef>
                <a:spcPts val="400"/>
              </a:spcBef>
              <a:spcAft>
                <a:spcPts val="0"/>
              </a:spcAft>
              <a:buClr>
                <a:schemeClr val="accent5"/>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1_Trennblatt">
  <p:cSld name="1_Trennblatt">
    <p:spTree>
      <p:nvGrpSpPr>
        <p:cNvPr id="1" name="Shape 113"/>
        <p:cNvGrpSpPr/>
        <p:nvPr/>
      </p:nvGrpSpPr>
      <p:grpSpPr>
        <a:xfrm>
          <a:off x="0" y="0"/>
          <a:ext cx="0" cy="0"/>
          <a:chOff x="0" y="0"/>
          <a:chExt cx="0" cy="0"/>
        </a:xfrm>
      </p:grpSpPr>
      <p:sp>
        <p:nvSpPr>
          <p:cNvPr id="114" name="Google Shape;114;p22"/>
          <p:cNvSpPr/>
          <p:nvPr/>
        </p:nvSpPr>
        <p:spPr>
          <a:xfrm>
            <a:off x="1330793" y="3092858"/>
            <a:ext cx="4520565" cy="1949437"/>
          </a:xfrm>
          <a:custGeom>
            <a:avLst/>
            <a:gdLst/>
            <a:ahLst/>
            <a:cxnLst/>
            <a:rect l="l" t="t" r="r" b="b"/>
            <a:pathLst>
              <a:path w="6027420" h="2599249" extrusionOk="0">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cmpd="sng">
            <a:solidFill>
              <a:schemeClr val="lt1"/>
            </a:solidFill>
            <a:prstDash val="dash"/>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u="none" strike="noStrike" cap="none">
              <a:solidFill>
                <a:schemeClr val="dk1"/>
              </a:solidFill>
              <a:latin typeface="Lucida Sans"/>
              <a:ea typeface="Lucida Sans"/>
              <a:cs typeface="Lucida Sans"/>
              <a:sym typeface="Lucida Sans"/>
            </a:endParaRPr>
          </a:p>
        </p:txBody>
      </p:sp>
      <p:sp>
        <p:nvSpPr>
          <p:cNvPr id="115" name="Google Shape;115;p22"/>
          <p:cNvSpPr txBox="1">
            <a:spLocks noGrp="1"/>
          </p:cNvSpPr>
          <p:nvPr>
            <p:ph type="body" idx="1"/>
          </p:nvPr>
        </p:nvSpPr>
        <p:spPr>
          <a:xfrm>
            <a:off x="963175" y="2697365"/>
            <a:ext cx="2932728" cy="70269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chemeClr val="accent2"/>
              </a:buClr>
              <a:buSzPts val="1400"/>
              <a:buFont typeface="Arial"/>
              <a:buNone/>
              <a:defRPr>
                <a:solidFill>
                  <a:schemeClr val="accent2"/>
                </a:solidFill>
              </a:defRPr>
            </a:lvl1pPr>
            <a:lvl2pPr marL="914400" lvl="1" indent="-317500" algn="l">
              <a:lnSpc>
                <a:spcPct val="90000"/>
              </a:lnSpc>
              <a:spcBef>
                <a:spcPts val="400"/>
              </a:spcBef>
              <a:spcAft>
                <a:spcPts val="0"/>
              </a:spcAft>
              <a:buClr>
                <a:schemeClr val="accent5"/>
              </a:buClr>
              <a:buSzPts val="1400"/>
              <a:buChar char="•"/>
              <a:defRPr/>
            </a:lvl2pPr>
            <a:lvl3pPr marL="1371600" lvl="2" indent="-317500" algn="l">
              <a:lnSpc>
                <a:spcPct val="90000"/>
              </a:lnSpc>
              <a:spcBef>
                <a:spcPts val="400"/>
              </a:spcBef>
              <a:spcAft>
                <a:spcPts val="0"/>
              </a:spcAft>
              <a:buClr>
                <a:schemeClr val="accent5"/>
              </a:buClr>
              <a:buSzPts val="1400"/>
              <a:buChar char="•"/>
              <a:defRPr/>
            </a:lvl3pPr>
            <a:lvl4pPr marL="1828800" lvl="3" indent="-317500" algn="l">
              <a:lnSpc>
                <a:spcPct val="90000"/>
              </a:lnSpc>
              <a:spcBef>
                <a:spcPts val="400"/>
              </a:spcBef>
              <a:spcAft>
                <a:spcPts val="0"/>
              </a:spcAft>
              <a:buClr>
                <a:schemeClr val="accent5"/>
              </a:buClr>
              <a:buSzPts val="1400"/>
              <a:buChar char="•"/>
              <a:defRPr/>
            </a:lvl4pPr>
            <a:lvl5pPr marL="2286000" lvl="4" indent="-317500" algn="l">
              <a:lnSpc>
                <a:spcPct val="90000"/>
              </a:lnSpc>
              <a:spcBef>
                <a:spcPts val="400"/>
              </a:spcBef>
              <a:spcAft>
                <a:spcPts val="0"/>
              </a:spcAft>
              <a:buClr>
                <a:schemeClr val="accent5"/>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2"/>
          <p:cNvSpPr txBox="1">
            <a:spLocks noGrp="1"/>
          </p:cNvSpPr>
          <p:nvPr>
            <p:ph type="body" idx="2"/>
          </p:nvPr>
        </p:nvSpPr>
        <p:spPr>
          <a:xfrm>
            <a:off x="5252060" y="2707741"/>
            <a:ext cx="2932728" cy="70269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chemeClr val="accent2"/>
              </a:buClr>
              <a:buSzPts val="1400"/>
              <a:buNone/>
              <a:defRPr>
                <a:solidFill>
                  <a:schemeClr val="accent2"/>
                </a:solidFill>
              </a:defRPr>
            </a:lvl1pPr>
            <a:lvl2pPr marL="914400" lvl="1" indent="-317500" algn="l">
              <a:lnSpc>
                <a:spcPct val="90000"/>
              </a:lnSpc>
              <a:spcBef>
                <a:spcPts val="400"/>
              </a:spcBef>
              <a:spcAft>
                <a:spcPts val="0"/>
              </a:spcAft>
              <a:buClr>
                <a:schemeClr val="accent5"/>
              </a:buClr>
              <a:buSzPts val="1400"/>
              <a:buChar char="•"/>
              <a:defRPr/>
            </a:lvl2pPr>
            <a:lvl3pPr marL="1371600" lvl="2" indent="-317500" algn="l">
              <a:lnSpc>
                <a:spcPct val="90000"/>
              </a:lnSpc>
              <a:spcBef>
                <a:spcPts val="400"/>
              </a:spcBef>
              <a:spcAft>
                <a:spcPts val="0"/>
              </a:spcAft>
              <a:buClr>
                <a:schemeClr val="accent5"/>
              </a:buClr>
              <a:buSzPts val="1400"/>
              <a:buChar char="•"/>
              <a:defRPr/>
            </a:lvl3pPr>
            <a:lvl4pPr marL="1828800" lvl="3" indent="-317500" algn="l">
              <a:lnSpc>
                <a:spcPct val="90000"/>
              </a:lnSpc>
              <a:spcBef>
                <a:spcPts val="400"/>
              </a:spcBef>
              <a:spcAft>
                <a:spcPts val="0"/>
              </a:spcAft>
              <a:buClr>
                <a:schemeClr val="accent5"/>
              </a:buClr>
              <a:buSzPts val="1400"/>
              <a:buChar char="•"/>
              <a:defRPr/>
            </a:lvl4pPr>
            <a:lvl5pPr marL="2286000" lvl="4" indent="-317500" algn="l">
              <a:lnSpc>
                <a:spcPct val="90000"/>
              </a:lnSpc>
              <a:spcBef>
                <a:spcPts val="400"/>
              </a:spcBef>
              <a:spcAft>
                <a:spcPts val="0"/>
              </a:spcAft>
              <a:buClr>
                <a:schemeClr val="accent5"/>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7" name="Google Shape;117;p22"/>
          <p:cNvSpPr txBox="1">
            <a:spLocks noGrp="1"/>
          </p:cNvSpPr>
          <p:nvPr>
            <p:ph type="body" idx="3"/>
          </p:nvPr>
        </p:nvSpPr>
        <p:spPr>
          <a:xfrm>
            <a:off x="2398607" y="2065748"/>
            <a:ext cx="4350748" cy="324000"/>
          </a:xfrm>
          <a:prstGeom prst="rect">
            <a:avLst/>
          </a:prstGeom>
          <a:solidFill>
            <a:schemeClr val="accent2"/>
          </a:solidFill>
          <a:ln>
            <a:noFill/>
          </a:ln>
        </p:spPr>
        <p:txBody>
          <a:bodyPr spcFirstLastPara="1" wrap="square" lIns="108000" tIns="81000" rIns="0" bIns="0" anchor="t" anchorCtr="0">
            <a:noAutofit/>
          </a:bodyPr>
          <a:lstStyle>
            <a:lvl1pPr marL="457200" lvl="0" indent="-228600" algn="l">
              <a:lnSpc>
                <a:spcPct val="90000"/>
              </a:lnSpc>
              <a:spcBef>
                <a:spcPts val="800"/>
              </a:spcBef>
              <a:spcAft>
                <a:spcPts val="0"/>
              </a:spcAft>
              <a:buClr>
                <a:schemeClr val="lt1"/>
              </a:buClr>
              <a:buSzPts val="1400"/>
              <a:buNone/>
              <a:defRPr>
                <a:solidFill>
                  <a:schemeClr val="lt1"/>
                </a:solidFill>
              </a:defRPr>
            </a:lvl1pPr>
            <a:lvl2pPr marL="914400" lvl="1" indent="-228600" algn="l">
              <a:lnSpc>
                <a:spcPct val="90000"/>
              </a:lnSpc>
              <a:spcBef>
                <a:spcPts val="400"/>
              </a:spcBef>
              <a:spcAft>
                <a:spcPts val="0"/>
              </a:spcAft>
              <a:buClr>
                <a:schemeClr val="accent5"/>
              </a:buClr>
              <a:buSzPts val="1200"/>
              <a:buNone/>
              <a:defRPr/>
            </a:lvl2pPr>
            <a:lvl3pPr marL="1371600" lvl="2" indent="-228600" algn="l">
              <a:lnSpc>
                <a:spcPct val="90000"/>
              </a:lnSpc>
              <a:spcBef>
                <a:spcPts val="400"/>
              </a:spcBef>
              <a:spcAft>
                <a:spcPts val="0"/>
              </a:spcAft>
              <a:buClr>
                <a:schemeClr val="accent5"/>
              </a:buClr>
              <a:buSzPts val="1100"/>
              <a:buNone/>
              <a:defRPr/>
            </a:lvl3pPr>
            <a:lvl4pPr marL="1828800" lvl="3" indent="-228600" algn="l">
              <a:lnSpc>
                <a:spcPct val="90000"/>
              </a:lnSpc>
              <a:spcBef>
                <a:spcPts val="400"/>
              </a:spcBef>
              <a:spcAft>
                <a:spcPts val="0"/>
              </a:spcAft>
              <a:buClr>
                <a:schemeClr val="accent5"/>
              </a:buClr>
              <a:buSzPts val="1100"/>
              <a:buNone/>
              <a:defRPr/>
            </a:lvl4pPr>
            <a:lvl5pPr marL="2286000" lvl="4" indent="-228600" algn="l">
              <a:lnSpc>
                <a:spcPct val="90000"/>
              </a:lnSpc>
              <a:spcBef>
                <a:spcPts val="400"/>
              </a:spcBef>
              <a:spcAft>
                <a:spcPts val="0"/>
              </a:spcAft>
              <a:buClr>
                <a:schemeClr val="accent5"/>
              </a:buClr>
              <a:buSzPts val="11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8" name="Google Shape;118;p22"/>
          <p:cNvSpPr/>
          <p:nvPr/>
        </p:nvSpPr>
        <p:spPr>
          <a:xfrm>
            <a:off x="5701032" y="4566101"/>
            <a:ext cx="3114905" cy="363668"/>
          </a:xfrm>
          <a:prstGeom prst="rect">
            <a:avLst/>
          </a:prstGeom>
          <a:noFill/>
          <a:ln>
            <a:noFill/>
          </a:ln>
        </p:spPr>
        <p:txBody>
          <a:bodyPr spcFirstLastPara="1" wrap="square" lIns="0" tIns="0" rIns="0" bIns="0" anchor="b" anchorCtr="0">
            <a:noAutofit/>
          </a:bodyPr>
          <a:lstStyle/>
          <a:p>
            <a:pPr marL="0" marR="0" lvl="0" indent="0" algn="r" rtl="0">
              <a:lnSpc>
                <a:spcPct val="90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r" rtl="0">
              <a:lnSpc>
                <a:spcPct val="90000"/>
              </a:lnSpc>
              <a:spcBef>
                <a:spcPts val="80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a:p>
            <a:pPr marL="0" marR="0" lvl="0" indent="0" algn="r" rtl="0">
              <a:lnSpc>
                <a:spcPct val="90000"/>
              </a:lnSpc>
              <a:spcBef>
                <a:spcPts val="800"/>
              </a:spcBef>
              <a:spcAft>
                <a:spcPts val="0"/>
              </a:spcAft>
              <a:buClr>
                <a:srgbClr val="034541"/>
              </a:buClr>
              <a:buSzPts val="1500"/>
              <a:buFont typeface="Arial"/>
              <a:buNone/>
            </a:pPr>
            <a:r>
              <a:rPr lang="en-GB" sz="1500" b="0" i="0" u="none" strike="noStrike" cap="none">
                <a:solidFill>
                  <a:srgbClr val="034541"/>
                </a:solidFill>
                <a:latin typeface="Montserrat"/>
                <a:ea typeface="Montserrat"/>
                <a:cs typeface="Montserrat"/>
                <a:sym typeface="Montserrat"/>
              </a:rPr>
              <a:t>digitecstudieren.de</a:t>
            </a:r>
            <a:endParaRPr sz="3600" b="0" i="0" u="none" strike="noStrike" cap="none">
              <a:solidFill>
                <a:schemeClr val="dk1"/>
              </a:solidFill>
              <a:latin typeface="Arial"/>
              <a:ea typeface="Arial"/>
              <a:cs typeface="Arial"/>
              <a:sym typeface="Arial"/>
            </a:endParaRPr>
          </a:p>
        </p:txBody>
      </p:sp>
      <p:pic>
        <p:nvPicPr>
          <p:cNvPr id="119" name="Google Shape;119;p22"/>
          <p:cNvPicPr preferRelativeResize="0"/>
          <p:nvPr/>
        </p:nvPicPr>
        <p:blipFill rotWithShape="1">
          <a:blip r:embed="rId2">
            <a:alphaModFix/>
          </a:blip>
          <a:srcRect/>
          <a:stretch/>
        </p:blipFill>
        <p:spPr>
          <a:xfrm rot="10800000" flipH="1">
            <a:off x="6570222" y="4731990"/>
            <a:ext cx="185984" cy="185983"/>
          </a:xfrm>
          <a:prstGeom prst="rect">
            <a:avLst/>
          </a:prstGeom>
          <a:noFill/>
          <a:ln>
            <a:noFill/>
          </a:ln>
        </p:spPr>
      </p:pic>
      <p:pic>
        <p:nvPicPr>
          <p:cNvPr id="120" name="Google Shape;120;p22"/>
          <p:cNvPicPr preferRelativeResize="0"/>
          <p:nvPr/>
        </p:nvPicPr>
        <p:blipFill rotWithShape="1">
          <a:blip r:embed="rId3">
            <a:alphaModFix/>
          </a:blip>
          <a:srcRect/>
          <a:stretch/>
        </p:blipFill>
        <p:spPr>
          <a:xfrm>
            <a:off x="-3647" y="0"/>
            <a:ext cx="9144000" cy="1666007"/>
          </a:xfrm>
          <a:prstGeom prst="rect">
            <a:avLst/>
          </a:prstGeom>
          <a:noFill/>
          <a:ln>
            <a:noFill/>
          </a:ln>
        </p:spPr>
      </p:pic>
      <p:pic>
        <p:nvPicPr>
          <p:cNvPr id="121" name="Google Shape;121;p22"/>
          <p:cNvPicPr preferRelativeResize="0"/>
          <p:nvPr/>
        </p:nvPicPr>
        <p:blipFill rotWithShape="1">
          <a:blip r:embed="rId4">
            <a:alphaModFix/>
          </a:blip>
          <a:srcRect/>
          <a:stretch/>
        </p:blipFill>
        <p:spPr>
          <a:xfrm>
            <a:off x="197514" y="4407954"/>
            <a:ext cx="2324043" cy="59300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122"/>
        <p:cNvGrpSpPr/>
        <p:nvPr/>
      </p:nvGrpSpPr>
      <p:grpSpPr>
        <a:xfrm>
          <a:off x="0" y="0"/>
          <a:ext cx="0" cy="0"/>
          <a:chOff x="0" y="0"/>
          <a:chExt cx="0" cy="0"/>
        </a:xfrm>
      </p:grpSpPr>
      <p:sp>
        <p:nvSpPr>
          <p:cNvPr id="123" name="Google Shape;123;p23"/>
          <p:cNvSpPr txBox="1">
            <a:spLocks noGrp="1"/>
          </p:cNvSpPr>
          <p:nvPr>
            <p:ph type="ftr" idx="11"/>
          </p:nvPr>
        </p:nvSpPr>
        <p:spPr>
          <a:xfrm>
            <a:off x="1007269" y="4842693"/>
            <a:ext cx="1281334" cy="108000"/>
          </a:xfrm>
          <a:prstGeom prst="rect">
            <a:avLst/>
          </a:prstGeom>
          <a:noFill/>
          <a:ln>
            <a:noFill/>
          </a:ln>
        </p:spPr>
        <p:txBody>
          <a:bodyPr spcFirstLastPara="1" wrap="square" lIns="27000" tIns="0" rIns="0" bIns="0" anchor="ctr" anchorCtr="0">
            <a:noAutofit/>
          </a:bodyPr>
          <a:lstStyle>
            <a:lvl1pPr lvl="0" algn="l">
              <a:spcBef>
                <a:spcPts val="0"/>
              </a:spcBef>
              <a:spcAft>
                <a:spcPts val="0"/>
              </a:spcAft>
              <a:buSzPts val="1100"/>
              <a:buNone/>
              <a:defRPr sz="9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3"/>
          <p:cNvSpPr txBox="1">
            <a:spLocks noGrp="1"/>
          </p:cNvSpPr>
          <p:nvPr>
            <p:ph type="sldNum" idx="12"/>
          </p:nvPr>
        </p:nvSpPr>
        <p:spPr>
          <a:xfrm>
            <a:off x="7622451" y="4842693"/>
            <a:ext cx="514279" cy="108000"/>
          </a:xfrm>
          <a:prstGeom prst="rect">
            <a:avLst/>
          </a:prstGeom>
          <a:noFill/>
          <a:ln>
            <a:noFill/>
          </a:ln>
        </p:spPr>
        <p:txBody>
          <a:bodyPr spcFirstLastPara="1" wrap="square" lIns="0" tIns="0" rIns="54000" bIns="0" anchor="ctr" anchorCtr="0">
            <a:noAutofit/>
          </a:bodyPr>
          <a:lstStyle>
            <a:lvl1pPr marL="0" marR="0" lvl="0" indent="0" algn="r">
              <a:spcBef>
                <a:spcPts val="0"/>
              </a:spcBef>
              <a:buNone/>
              <a:defRPr sz="900" b="0" i="0" u="none" strike="noStrike" cap="none">
                <a:solidFill>
                  <a:schemeClr val="lt2"/>
                </a:solidFill>
                <a:latin typeface="Arial"/>
                <a:ea typeface="Arial"/>
                <a:cs typeface="Arial"/>
                <a:sym typeface="Arial"/>
              </a:defRPr>
            </a:lvl1pPr>
            <a:lvl2pPr marL="0" marR="0" lvl="1" indent="0" algn="r">
              <a:spcBef>
                <a:spcPts val="0"/>
              </a:spcBef>
              <a:buNone/>
              <a:defRPr sz="900" b="0" i="0" u="none" strike="noStrike" cap="none">
                <a:solidFill>
                  <a:schemeClr val="lt2"/>
                </a:solidFill>
                <a:latin typeface="Arial"/>
                <a:ea typeface="Arial"/>
                <a:cs typeface="Arial"/>
                <a:sym typeface="Arial"/>
              </a:defRPr>
            </a:lvl2pPr>
            <a:lvl3pPr marL="0" marR="0" lvl="2" indent="0" algn="r">
              <a:spcBef>
                <a:spcPts val="0"/>
              </a:spcBef>
              <a:buNone/>
              <a:defRPr sz="900" b="0" i="0" u="none" strike="noStrike" cap="none">
                <a:solidFill>
                  <a:schemeClr val="lt2"/>
                </a:solidFill>
                <a:latin typeface="Arial"/>
                <a:ea typeface="Arial"/>
                <a:cs typeface="Arial"/>
                <a:sym typeface="Arial"/>
              </a:defRPr>
            </a:lvl3pPr>
            <a:lvl4pPr marL="0" marR="0" lvl="3" indent="0" algn="r">
              <a:spcBef>
                <a:spcPts val="0"/>
              </a:spcBef>
              <a:buNone/>
              <a:defRPr sz="900" b="0" i="0" u="none" strike="noStrike" cap="none">
                <a:solidFill>
                  <a:schemeClr val="lt2"/>
                </a:solidFill>
                <a:latin typeface="Arial"/>
                <a:ea typeface="Arial"/>
                <a:cs typeface="Arial"/>
                <a:sym typeface="Arial"/>
              </a:defRPr>
            </a:lvl4pPr>
            <a:lvl5pPr marL="0" marR="0" lvl="4" indent="0" algn="r">
              <a:spcBef>
                <a:spcPts val="0"/>
              </a:spcBef>
              <a:buNone/>
              <a:defRPr sz="900" b="0" i="0" u="none" strike="noStrike" cap="none">
                <a:solidFill>
                  <a:schemeClr val="lt2"/>
                </a:solidFill>
                <a:latin typeface="Arial"/>
                <a:ea typeface="Arial"/>
                <a:cs typeface="Arial"/>
                <a:sym typeface="Arial"/>
              </a:defRPr>
            </a:lvl5pPr>
            <a:lvl6pPr marL="0" marR="0" lvl="5" indent="0" algn="r">
              <a:spcBef>
                <a:spcPts val="0"/>
              </a:spcBef>
              <a:buNone/>
              <a:defRPr sz="900" b="0" i="0" u="none" strike="noStrike" cap="none">
                <a:solidFill>
                  <a:schemeClr val="lt2"/>
                </a:solidFill>
                <a:latin typeface="Arial"/>
                <a:ea typeface="Arial"/>
                <a:cs typeface="Arial"/>
                <a:sym typeface="Arial"/>
              </a:defRPr>
            </a:lvl6pPr>
            <a:lvl7pPr marL="0" marR="0" lvl="6" indent="0" algn="r">
              <a:spcBef>
                <a:spcPts val="0"/>
              </a:spcBef>
              <a:buNone/>
              <a:defRPr sz="900" b="0" i="0" u="none" strike="noStrike" cap="none">
                <a:solidFill>
                  <a:schemeClr val="lt2"/>
                </a:solidFill>
                <a:latin typeface="Arial"/>
                <a:ea typeface="Arial"/>
                <a:cs typeface="Arial"/>
                <a:sym typeface="Arial"/>
              </a:defRPr>
            </a:lvl7pPr>
            <a:lvl8pPr marL="0" marR="0" lvl="7" indent="0" algn="r">
              <a:spcBef>
                <a:spcPts val="0"/>
              </a:spcBef>
              <a:buNone/>
              <a:defRPr sz="900" b="0" i="0" u="none" strike="noStrike" cap="none">
                <a:solidFill>
                  <a:schemeClr val="lt2"/>
                </a:solidFill>
                <a:latin typeface="Arial"/>
                <a:ea typeface="Arial"/>
                <a:cs typeface="Arial"/>
                <a:sym typeface="Arial"/>
              </a:defRPr>
            </a:lvl8pPr>
            <a:lvl9pPr marL="0" marR="0" lvl="8" indent="0" algn="r">
              <a:spcBef>
                <a:spcPts val="0"/>
              </a:spcBef>
              <a:buNone/>
              <a:defRPr sz="9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
        <p:nvSpPr>
          <p:cNvPr id="125" name="Google Shape;125;p23"/>
          <p:cNvSpPr txBox="1">
            <a:spLocks noGrp="1"/>
          </p:cNvSpPr>
          <p:nvPr>
            <p:ph type="title"/>
          </p:nvPr>
        </p:nvSpPr>
        <p:spPr>
          <a:xfrm>
            <a:off x="1007269" y="370621"/>
            <a:ext cx="7129462" cy="42230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6" name="Google Shape;126;p23"/>
          <p:cNvSpPr txBox="1">
            <a:spLocks noGrp="1"/>
          </p:cNvSpPr>
          <p:nvPr>
            <p:ph type="body" idx="1"/>
          </p:nvPr>
        </p:nvSpPr>
        <p:spPr>
          <a:xfrm>
            <a:off x="1007269" y="952267"/>
            <a:ext cx="7129463" cy="3554375"/>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chemeClr val="accent5"/>
              </a:buClr>
              <a:buSzPts val="1400"/>
              <a:buChar char="•"/>
              <a:defRPr/>
            </a:lvl1pPr>
            <a:lvl2pPr marL="914400" lvl="1" indent="-317500" algn="l">
              <a:lnSpc>
                <a:spcPct val="90000"/>
              </a:lnSpc>
              <a:spcBef>
                <a:spcPts val="400"/>
              </a:spcBef>
              <a:spcAft>
                <a:spcPts val="0"/>
              </a:spcAft>
              <a:buClr>
                <a:schemeClr val="accent5"/>
              </a:buClr>
              <a:buSzPts val="1400"/>
              <a:buChar char="•"/>
              <a:defRPr/>
            </a:lvl2pPr>
            <a:lvl3pPr marL="1371600" lvl="2" indent="-317500" algn="l">
              <a:lnSpc>
                <a:spcPct val="90000"/>
              </a:lnSpc>
              <a:spcBef>
                <a:spcPts val="400"/>
              </a:spcBef>
              <a:spcAft>
                <a:spcPts val="0"/>
              </a:spcAft>
              <a:buClr>
                <a:schemeClr val="accent5"/>
              </a:buClr>
              <a:buSzPts val="1400"/>
              <a:buChar char="•"/>
              <a:defRPr/>
            </a:lvl3pPr>
            <a:lvl4pPr marL="1828800" lvl="3" indent="-317500" algn="l">
              <a:lnSpc>
                <a:spcPct val="90000"/>
              </a:lnSpc>
              <a:spcBef>
                <a:spcPts val="400"/>
              </a:spcBef>
              <a:spcAft>
                <a:spcPts val="0"/>
              </a:spcAft>
              <a:buClr>
                <a:schemeClr val="accent5"/>
              </a:buClr>
              <a:buSzPts val="1400"/>
              <a:buChar char="•"/>
              <a:defRPr/>
            </a:lvl4pPr>
            <a:lvl5pPr marL="2286000" lvl="4" indent="-317500" algn="l">
              <a:lnSpc>
                <a:spcPct val="90000"/>
              </a:lnSpc>
              <a:spcBef>
                <a:spcPts val="400"/>
              </a:spcBef>
              <a:spcAft>
                <a:spcPts val="0"/>
              </a:spcAft>
              <a:buClr>
                <a:schemeClr val="accent5"/>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Zwei Inhalte">
  <p:cSld name="Zwei Inhalte">
    <p:spTree>
      <p:nvGrpSpPr>
        <p:cNvPr id="1" name="Shape 127"/>
        <p:cNvGrpSpPr/>
        <p:nvPr/>
      </p:nvGrpSpPr>
      <p:grpSpPr>
        <a:xfrm>
          <a:off x="0" y="0"/>
          <a:ext cx="0" cy="0"/>
          <a:chOff x="0" y="0"/>
          <a:chExt cx="0" cy="0"/>
        </a:xfrm>
      </p:grpSpPr>
      <p:sp>
        <p:nvSpPr>
          <p:cNvPr id="128" name="Google Shape;128;p24"/>
          <p:cNvSpPr txBox="1">
            <a:spLocks noGrp="1"/>
          </p:cNvSpPr>
          <p:nvPr>
            <p:ph type="ftr" idx="11"/>
          </p:nvPr>
        </p:nvSpPr>
        <p:spPr>
          <a:xfrm>
            <a:off x="1007269" y="4842693"/>
            <a:ext cx="1281334" cy="108000"/>
          </a:xfrm>
          <a:prstGeom prst="rect">
            <a:avLst/>
          </a:prstGeom>
          <a:noFill/>
          <a:ln>
            <a:noFill/>
          </a:ln>
        </p:spPr>
        <p:txBody>
          <a:bodyPr spcFirstLastPara="1" wrap="square" lIns="27000" tIns="0" rIns="0" bIns="0" anchor="ctr" anchorCtr="0">
            <a:noAutofit/>
          </a:bodyPr>
          <a:lstStyle>
            <a:lvl1pPr lvl="0" algn="l">
              <a:spcBef>
                <a:spcPts val="0"/>
              </a:spcBef>
              <a:spcAft>
                <a:spcPts val="0"/>
              </a:spcAft>
              <a:buSzPts val="1100"/>
              <a:buNone/>
              <a:defRPr sz="900">
                <a:solidFill>
                  <a:schemeClr val="dk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9" name="Google Shape;129;p24"/>
          <p:cNvSpPr txBox="1">
            <a:spLocks noGrp="1"/>
          </p:cNvSpPr>
          <p:nvPr>
            <p:ph type="sldNum" idx="12"/>
          </p:nvPr>
        </p:nvSpPr>
        <p:spPr>
          <a:xfrm>
            <a:off x="7622451" y="4842693"/>
            <a:ext cx="514279" cy="108000"/>
          </a:xfrm>
          <a:prstGeom prst="rect">
            <a:avLst/>
          </a:prstGeom>
          <a:noFill/>
          <a:ln>
            <a:noFill/>
          </a:ln>
        </p:spPr>
        <p:txBody>
          <a:bodyPr spcFirstLastPara="1" wrap="square" lIns="0" tIns="0" rIns="54000" bIns="0" anchor="ctr" anchorCtr="0">
            <a:noAutofit/>
          </a:bodyPr>
          <a:lstStyle>
            <a:lvl1pPr marL="0" marR="0" lvl="0" indent="0" algn="r">
              <a:spcBef>
                <a:spcPts val="0"/>
              </a:spcBef>
              <a:buNone/>
              <a:defRPr sz="900" b="0" i="0" u="none" strike="noStrike" cap="none">
                <a:solidFill>
                  <a:schemeClr val="lt2"/>
                </a:solidFill>
                <a:latin typeface="Arial"/>
                <a:ea typeface="Arial"/>
                <a:cs typeface="Arial"/>
                <a:sym typeface="Arial"/>
              </a:defRPr>
            </a:lvl1pPr>
            <a:lvl2pPr marL="0" marR="0" lvl="1" indent="0" algn="r">
              <a:spcBef>
                <a:spcPts val="0"/>
              </a:spcBef>
              <a:buNone/>
              <a:defRPr sz="900" b="0" i="0" u="none" strike="noStrike" cap="none">
                <a:solidFill>
                  <a:schemeClr val="lt2"/>
                </a:solidFill>
                <a:latin typeface="Arial"/>
                <a:ea typeface="Arial"/>
                <a:cs typeface="Arial"/>
                <a:sym typeface="Arial"/>
              </a:defRPr>
            </a:lvl2pPr>
            <a:lvl3pPr marL="0" marR="0" lvl="2" indent="0" algn="r">
              <a:spcBef>
                <a:spcPts val="0"/>
              </a:spcBef>
              <a:buNone/>
              <a:defRPr sz="900" b="0" i="0" u="none" strike="noStrike" cap="none">
                <a:solidFill>
                  <a:schemeClr val="lt2"/>
                </a:solidFill>
                <a:latin typeface="Arial"/>
                <a:ea typeface="Arial"/>
                <a:cs typeface="Arial"/>
                <a:sym typeface="Arial"/>
              </a:defRPr>
            </a:lvl3pPr>
            <a:lvl4pPr marL="0" marR="0" lvl="3" indent="0" algn="r">
              <a:spcBef>
                <a:spcPts val="0"/>
              </a:spcBef>
              <a:buNone/>
              <a:defRPr sz="900" b="0" i="0" u="none" strike="noStrike" cap="none">
                <a:solidFill>
                  <a:schemeClr val="lt2"/>
                </a:solidFill>
                <a:latin typeface="Arial"/>
                <a:ea typeface="Arial"/>
                <a:cs typeface="Arial"/>
                <a:sym typeface="Arial"/>
              </a:defRPr>
            </a:lvl4pPr>
            <a:lvl5pPr marL="0" marR="0" lvl="4" indent="0" algn="r">
              <a:spcBef>
                <a:spcPts val="0"/>
              </a:spcBef>
              <a:buNone/>
              <a:defRPr sz="900" b="0" i="0" u="none" strike="noStrike" cap="none">
                <a:solidFill>
                  <a:schemeClr val="lt2"/>
                </a:solidFill>
                <a:latin typeface="Arial"/>
                <a:ea typeface="Arial"/>
                <a:cs typeface="Arial"/>
                <a:sym typeface="Arial"/>
              </a:defRPr>
            </a:lvl5pPr>
            <a:lvl6pPr marL="0" marR="0" lvl="5" indent="0" algn="r">
              <a:spcBef>
                <a:spcPts val="0"/>
              </a:spcBef>
              <a:buNone/>
              <a:defRPr sz="900" b="0" i="0" u="none" strike="noStrike" cap="none">
                <a:solidFill>
                  <a:schemeClr val="lt2"/>
                </a:solidFill>
                <a:latin typeface="Arial"/>
                <a:ea typeface="Arial"/>
                <a:cs typeface="Arial"/>
                <a:sym typeface="Arial"/>
              </a:defRPr>
            </a:lvl6pPr>
            <a:lvl7pPr marL="0" marR="0" lvl="6" indent="0" algn="r">
              <a:spcBef>
                <a:spcPts val="0"/>
              </a:spcBef>
              <a:buNone/>
              <a:defRPr sz="900" b="0" i="0" u="none" strike="noStrike" cap="none">
                <a:solidFill>
                  <a:schemeClr val="lt2"/>
                </a:solidFill>
                <a:latin typeface="Arial"/>
                <a:ea typeface="Arial"/>
                <a:cs typeface="Arial"/>
                <a:sym typeface="Arial"/>
              </a:defRPr>
            </a:lvl7pPr>
            <a:lvl8pPr marL="0" marR="0" lvl="7" indent="0" algn="r">
              <a:spcBef>
                <a:spcPts val="0"/>
              </a:spcBef>
              <a:buNone/>
              <a:defRPr sz="900" b="0" i="0" u="none" strike="noStrike" cap="none">
                <a:solidFill>
                  <a:schemeClr val="lt2"/>
                </a:solidFill>
                <a:latin typeface="Arial"/>
                <a:ea typeface="Arial"/>
                <a:cs typeface="Arial"/>
                <a:sym typeface="Arial"/>
              </a:defRPr>
            </a:lvl8pPr>
            <a:lvl9pPr marL="0" marR="0" lvl="8" indent="0" algn="r">
              <a:spcBef>
                <a:spcPts val="0"/>
              </a:spcBef>
              <a:buNone/>
              <a:defRPr sz="9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
        <p:nvSpPr>
          <p:cNvPr id="130" name="Google Shape;130;p24"/>
          <p:cNvSpPr txBox="1">
            <a:spLocks noGrp="1"/>
          </p:cNvSpPr>
          <p:nvPr>
            <p:ph type="title"/>
          </p:nvPr>
        </p:nvSpPr>
        <p:spPr>
          <a:xfrm>
            <a:off x="1007269" y="370621"/>
            <a:ext cx="7129462" cy="42230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1" name="Google Shape;131;p24"/>
          <p:cNvSpPr txBox="1">
            <a:spLocks noGrp="1"/>
          </p:cNvSpPr>
          <p:nvPr>
            <p:ph type="body" idx="1"/>
          </p:nvPr>
        </p:nvSpPr>
        <p:spPr>
          <a:xfrm>
            <a:off x="1007267" y="951570"/>
            <a:ext cx="3447732" cy="3544229"/>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chemeClr val="accent5"/>
              </a:buClr>
              <a:buSzPts val="1400"/>
              <a:buChar char="•"/>
              <a:defRPr>
                <a:solidFill>
                  <a:schemeClr val="accent5"/>
                </a:solidFill>
              </a:defRPr>
            </a:lvl1pPr>
            <a:lvl2pPr marL="914400" lvl="1" indent="-304800" algn="l">
              <a:lnSpc>
                <a:spcPct val="90000"/>
              </a:lnSpc>
              <a:spcBef>
                <a:spcPts val="400"/>
              </a:spcBef>
              <a:spcAft>
                <a:spcPts val="0"/>
              </a:spcAft>
              <a:buClr>
                <a:schemeClr val="accent5"/>
              </a:buClr>
              <a:buSzPts val="1200"/>
              <a:buChar char="•"/>
              <a:defRPr>
                <a:solidFill>
                  <a:schemeClr val="accent5"/>
                </a:solidFill>
              </a:defRPr>
            </a:lvl2pPr>
            <a:lvl3pPr marL="1371600" lvl="2" indent="-298450" algn="l">
              <a:lnSpc>
                <a:spcPct val="90000"/>
              </a:lnSpc>
              <a:spcBef>
                <a:spcPts val="400"/>
              </a:spcBef>
              <a:spcAft>
                <a:spcPts val="0"/>
              </a:spcAft>
              <a:buClr>
                <a:schemeClr val="accent5"/>
              </a:buClr>
              <a:buSzPts val="1100"/>
              <a:buChar char="•"/>
              <a:defRPr>
                <a:solidFill>
                  <a:schemeClr val="accent5"/>
                </a:solidFill>
              </a:defRPr>
            </a:lvl3pPr>
            <a:lvl4pPr marL="1828800" lvl="3" indent="-298450" algn="l">
              <a:lnSpc>
                <a:spcPct val="90000"/>
              </a:lnSpc>
              <a:spcBef>
                <a:spcPts val="400"/>
              </a:spcBef>
              <a:spcAft>
                <a:spcPts val="0"/>
              </a:spcAft>
              <a:buClr>
                <a:schemeClr val="accent5"/>
              </a:buClr>
              <a:buSzPts val="1100"/>
              <a:buChar char="•"/>
              <a:defRPr>
                <a:solidFill>
                  <a:schemeClr val="accent5"/>
                </a:solidFill>
              </a:defRPr>
            </a:lvl4pPr>
            <a:lvl5pPr marL="2286000" lvl="4" indent="-298450" algn="l">
              <a:lnSpc>
                <a:spcPct val="90000"/>
              </a:lnSpc>
              <a:spcBef>
                <a:spcPts val="400"/>
              </a:spcBef>
              <a:spcAft>
                <a:spcPts val="0"/>
              </a:spcAft>
              <a:buClr>
                <a:schemeClr val="accent5"/>
              </a:buClr>
              <a:buSzPts val="1100"/>
              <a:buChar char="•"/>
              <a:defRPr>
                <a:solidFill>
                  <a:schemeClr val="accent5"/>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2" name="Google Shape;132;p24"/>
          <p:cNvSpPr txBox="1">
            <a:spLocks noGrp="1"/>
          </p:cNvSpPr>
          <p:nvPr>
            <p:ph type="body" idx="2"/>
          </p:nvPr>
        </p:nvSpPr>
        <p:spPr>
          <a:xfrm>
            <a:off x="4689900" y="951570"/>
            <a:ext cx="3446831" cy="3544229"/>
          </a:xfrm>
          <a:prstGeom prst="rect">
            <a:avLst/>
          </a:prstGeom>
          <a:noFill/>
          <a:ln>
            <a:noFill/>
          </a:ln>
        </p:spPr>
        <p:txBody>
          <a:bodyPr spcFirstLastPara="1" wrap="square" lIns="0" tIns="0" rIns="0" bIns="0" anchor="t" anchorCtr="0">
            <a:noAutofit/>
          </a:bodyPr>
          <a:lstStyle>
            <a:lvl1pPr marL="457200" lvl="0" indent="-317500" algn="l">
              <a:lnSpc>
                <a:spcPct val="90000"/>
              </a:lnSpc>
              <a:spcBef>
                <a:spcPts val="800"/>
              </a:spcBef>
              <a:spcAft>
                <a:spcPts val="0"/>
              </a:spcAft>
              <a:buClr>
                <a:schemeClr val="accent5"/>
              </a:buClr>
              <a:buSzPts val="1400"/>
              <a:buChar char="•"/>
              <a:defRPr>
                <a:solidFill>
                  <a:schemeClr val="accent5"/>
                </a:solidFill>
              </a:defRPr>
            </a:lvl1pPr>
            <a:lvl2pPr marL="914400" lvl="1" indent="-304800" algn="l">
              <a:lnSpc>
                <a:spcPct val="90000"/>
              </a:lnSpc>
              <a:spcBef>
                <a:spcPts val="400"/>
              </a:spcBef>
              <a:spcAft>
                <a:spcPts val="0"/>
              </a:spcAft>
              <a:buClr>
                <a:schemeClr val="accent5"/>
              </a:buClr>
              <a:buSzPts val="1200"/>
              <a:buChar char="•"/>
              <a:defRPr>
                <a:solidFill>
                  <a:schemeClr val="accent5"/>
                </a:solidFill>
              </a:defRPr>
            </a:lvl2pPr>
            <a:lvl3pPr marL="1371600" lvl="2" indent="-298450" algn="l">
              <a:lnSpc>
                <a:spcPct val="90000"/>
              </a:lnSpc>
              <a:spcBef>
                <a:spcPts val="400"/>
              </a:spcBef>
              <a:spcAft>
                <a:spcPts val="0"/>
              </a:spcAft>
              <a:buClr>
                <a:schemeClr val="accent5"/>
              </a:buClr>
              <a:buSzPts val="1100"/>
              <a:buChar char="•"/>
              <a:defRPr>
                <a:solidFill>
                  <a:schemeClr val="accent5"/>
                </a:solidFill>
              </a:defRPr>
            </a:lvl3pPr>
            <a:lvl4pPr marL="1828800" lvl="3" indent="-298450" algn="l">
              <a:lnSpc>
                <a:spcPct val="90000"/>
              </a:lnSpc>
              <a:spcBef>
                <a:spcPts val="400"/>
              </a:spcBef>
              <a:spcAft>
                <a:spcPts val="0"/>
              </a:spcAft>
              <a:buClr>
                <a:schemeClr val="accent5"/>
              </a:buClr>
              <a:buSzPts val="1100"/>
              <a:buChar char="•"/>
              <a:defRPr>
                <a:solidFill>
                  <a:schemeClr val="accent5"/>
                </a:solidFill>
              </a:defRPr>
            </a:lvl4pPr>
            <a:lvl5pPr marL="2286000" lvl="4" indent="-298450" algn="l">
              <a:lnSpc>
                <a:spcPct val="90000"/>
              </a:lnSpc>
              <a:spcBef>
                <a:spcPts val="400"/>
              </a:spcBef>
              <a:spcAft>
                <a:spcPts val="0"/>
              </a:spcAft>
              <a:buClr>
                <a:schemeClr val="accent5"/>
              </a:buClr>
              <a:buSzPts val="1100"/>
              <a:buChar char="•"/>
              <a:defRPr>
                <a:solidFill>
                  <a:schemeClr val="accent5"/>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07269" y="370621"/>
            <a:ext cx="7129462" cy="422307"/>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2"/>
              </a:buClr>
              <a:buSzPts val="2400"/>
              <a:buFont typeface="Arial"/>
              <a:buNone/>
              <a:defRPr sz="2400" b="0" i="0" u="none" strike="noStrike" cap="none">
                <a:solidFill>
                  <a:schemeClr val="accent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1007269" y="952267"/>
            <a:ext cx="7129463" cy="3554375"/>
          </a:xfrm>
          <a:prstGeom prst="rect">
            <a:avLst/>
          </a:prstGeom>
          <a:noFill/>
          <a:ln>
            <a:noFill/>
          </a:ln>
        </p:spPr>
        <p:txBody>
          <a:bodyPr spcFirstLastPara="1" wrap="square" lIns="0" tIns="0" rIns="0" bIns="0" anchor="t" anchorCtr="0">
            <a:noAutofit/>
          </a:bodyPr>
          <a:lstStyle>
            <a:lvl1pPr marL="457200" marR="0" lvl="0" indent="-317500" algn="l" rtl="0">
              <a:lnSpc>
                <a:spcPct val="90000"/>
              </a:lnSpc>
              <a:spcBef>
                <a:spcPts val="800"/>
              </a:spcBef>
              <a:spcAft>
                <a:spcPts val="0"/>
              </a:spcAft>
              <a:buClr>
                <a:schemeClr val="accent5"/>
              </a:buClr>
              <a:buSzPts val="1400"/>
              <a:buFont typeface="Arial"/>
              <a:buChar char="•"/>
              <a:defRPr sz="1400" b="0" i="0" u="none" strike="noStrike" cap="none">
                <a:solidFill>
                  <a:schemeClr val="accent5"/>
                </a:solidFill>
                <a:latin typeface="Arial"/>
                <a:ea typeface="Arial"/>
                <a:cs typeface="Arial"/>
                <a:sym typeface="Arial"/>
              </a:defRPr>
            </a:lvl1pPr>
            <a:lvl2pPr marL="914400" marR="0" lvl="1" indent="-304800" algn="l" rtl="0">
              <a:lnSpc>
                <a:spcPct val="90000"/>
              </a:lnSpc>
              <a:spcBef>
                <a:spcPts val="400"/>
              </a:spcBef>
              <a:spcAft>
                <a:spcPts val="0"/>
              </a:spcAft>
              <a:buClr>
                <a:schemeClr val="accent5"/>
              </a:buClr>
              <a:buSzPts val="1200"/>
              <a:buFont typeface="Arial"/>
              <a:buChar char="•"/>
              <a:defRPr sz="1200" b="0" i="0" u="none" strike="noStrike" cap="none">
                <a:solidFill>
                  <a:schemeClr val="accent5"/>
                </a:solidFill>
                <a:latin typeface="Arial"/>
                <a:ea typeface="Arial"/>
                <a:cs typeface="Arial"/>
                <a:sym typeface="Arial"/>
              </a:defRPr>
            </a:lvl2pPr>
            <a:lvl3pPr marL="1371600" marR="0" lvl="2" indent="-298450" algn="l" rtl="0">
              <a:lnSpc>
                <a:spcPct val="90000"/>
              </a:lnSpc>
              <a:spcBef>
                <a:spcPts val="400"/>
              </a:spcBef>
              <a:spcAft>
                <a:spcPts val="0"/>
              </a:spcAft>
              <a:buClr>
                <a:schemeClr val="accent5"/>
              </a:buClr>
              <a:buSzPts val="1100"/>
              <a:buFont typeface="Arial"/>
              <a:buChar char="•"/>
              <a:defRPr sz="1100" b="0" i="0" u="none" strike="noStrike" cap="none">
                <a:solidFill>
                  <a:schemeClr val="accent5"/>
                </a:solidFill>
                <a:latin typeface="Arial"/>
                <a:ea typeface="Arial"/>
                <a:cs typeface="Arial"/>
                <a:sym typeface="Arial"/>
              </a:defRPr>
            </a:lvl3pPr>
            <a:lvl4pPr marL="1828800" marR="0" lvl="3" indent="-298450" algn="l" rtl="0">
              <a:lnSpc>
                <a:spcPct val="90000"/>
              </a:lnSpc>
              <a:spcBef>
                <a:spcPts val="400"/>
              </a:spcBef>
              <a:spcAft>
                <a:spcPts val="0"/>
              </a:spcAft>
              <a:buClr>
                <a:schemeClr val="accent5"/>
              </a:buClr>
              <a:buSzPts val="1100"/>
              <a:buFont typeface="Arial"/>
              <a:buChar char="•"/>
              <a:defRPr sz="1100" b="0" i="0" u="none" strike="noStrike" cap="none">
                <a:solidFill>
                  <a:schemeClr val="accent5"/>
                </a:solidFill>
                <a:latin typeface="Arial"/>
                <a:ea typeface="Arial"/>
                <a:cs typeface="Arial"/>
                <a:sym typeface="Arial"/>
              </a:defRPr>
            </a:lvl4pPr>
            <a:lvl5pPr marL="2286000" marR="0" lvl="4" indent="-298450" algn="l" rtl="0">
              <a:lnSpc>
                <a:spcPct val="90000"/>
              </a:lnSpc>
              <a:spcBef>
                <a:spcPts val="400"/>
              </a:spcBef>
              <a:spcAft>
                <a:spcPts val="0"/>
              </a:spcAft>
              <a:buClr>
                <a:schemeClr val="accent5"/>
              </a:buClr>
              <a:buSzPts val="1100"/>
              <a:buFont typeface="Arial"/>
              <a:buChar char="•"/>
              <a:defRPr sz="1100" b="0" i="0" u="none" strike="noStrike" cap="none">
                <a:solidFill>
                  <a:schemeClr val="accent5"/>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cida Sans"/>
                <a:ea typeface="Lucida Sans"/>
                <a:cs typeface="Lucida Sans"/>
                <a:sym typeface="Lucida Sans"/>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cida Sans"/>
                <a:ea typeface="Lucida Sans"/>
                <a:cs typeface="Lucida Sans"/>
                <a:sym typeface="Lucida Sans"/>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cida Sans"/>
                <a:ea typeface="Lucida Sans"/>
                <a:cs typeface="Lucida Sans"/>
                <a:sym typeface="Lucida Sans"/>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ucida Sans"/>
                <a:ea typeface="Lucida Sans"/>
                <a:cs typeface="Lucida Sans"/>
                <a:sym typeface="Lucida Sans"/>
              </a:defRPr>
            </a:lvl9pPr>
          </a:lstStyle>
          <a:p>
            <a:endParaRPr/>
          </a:p>
        </p:txBody>
      </p:sp>
      <p:sp>
        <p:nvSpPr>
          <p:cNvPr id="53" name="Google Shape;53;p13"/>
          <p:cNvSpPr txBox="1">
            <a:spLocks noGrp="1"/>
          </p:cNvSpPr>
          <p:nvPr>
            <p:ph type="sldNum" idx="12"/>
          </p:nvPr>
        </p:nvSpPr>
        <p:spPr>
          <a:xfrm>
            <a:off x="7622451" y="4842693"/>
            <a:ext cx="514279" cy="108000"/>
          </a:xfrm>
          <a:prstGeom prst="rect">
            <a:avLst/>
          </a:prstGeom>
          <a:noFill/>
          <a:ln>
            <a:noFill/>
          </a:ln>
        </p:spPr>
        <p:txBody>
          <a:bodyPr spcFirstLastPara="1" wrap="square" lIns="0" tIns="0" rIns="54000" bIns="0" anchor="ctr" anchorCtr="0">
            <a:noAutofit/>
          </a:bodyPr>
          <a:lstStyle>
            <a:lvl1pPr marL="0" marR="0" lvl="0" indent="0" algn="r" rtl="0">
              <a:spcBef>
                <a:spcPts val="0"/>
              </a:spcBef>
              <a:buNone/>
              <a:defRPr sz="900" b="0" i="0" u="none" strike="noStrike" cap="none">
                <a:solidFill>
                  <a:srgbClr val="06A69E"/>
                </a:solidFill>
                <a:latin typeface="Arial"/>
                <a:ea typeface="Arial"/>
                <a:cs typeface="Arial"/>
                <a:sym typeface="Arial"/>
              </a:defRPr>
            </a:lvl1pPr>
            <a:lvl2pPr marL="0" marR="0" lvl="1" indent="0" algn="r" rtl="0">
              <a:spcBef>
                <a:spcPts val="0"/>
              </a:spcBef>
              <a:buNone/>
              <a:defRPr sz="900" b="0" i="0" u="none" strike="noStrike" cap="none">
                <a:solidFill>
                  <a:srgbClr val="06A69E"/>
                </a:solidFill>
                <a:latin typeface="Arial"/>
                <a:ea typeface="Arial"/>
                <a:cs typeface="Arial"/>
                <a:sym typeface="Arial"/>
              </a:defRPr>
            </a:lvl2pPr>
            <a:lvl3pPr marL="0" marR="0" lvl="2" indent="0" algn="r" rtl="0">
              <a:spcBef>
                <a:spcPts val="0"/>
              </a:spcBef>
              <a:buNone/>
              <a:defRPr sz="900" b="0" i="0" u="none" strike="noStrike" cap="none">
                <a:solidFill>
                  <a:srgbClr val="06A69E"/>
                </a:solidFill>
                <a:latin typeface="Arial"/>
                <a:ea typeface="Arial"/>
                <a:cs typeface="Arial"/>
                <a:sym typeface="Arial"/>
              </a:defRPr>
            </a:lvl3pPr>
            <a:lvl4pPr marL="0" marR="0" lvl="3" indent="0" algn="r" rtl="0">
              <a:spcBef>
                <a:spcPts val="0"/>
              </a:spcBef>
              <a:buNone/>
              <a:defRPr sz="900" b="0" i="0" u="none" strike="noStrike" cap="none">
                <a:solidFill>
                  <a:srgbClr val="06A69E"/>
                </a:solidFill>
                <a:latin typeface="Arial"/>
                <a:ea typeface="Arial"/>
                <a:cs typeface="Arial"/>
                <a:sym typeface="Arial"/>
              </a:defRPr>
            </a:lvl4pPr>
            <a:lvl5pPr marL="0" marR="0" lvl="4" indent="0" algn="r" rtl="0">
              <a:spcBef>
                <a:spcPts val="0"/>
              </a:spcBef>
              <a:buNone/>
              <a:defRPr sz="900" b="0" i="0" u="none" strike="noStrike" cap="none">
                <a:solidFill>
                  <a:srgbClr val="06A69E"/>
                </a:solidFill>
                <a:latin typeface="Arial"/>
                <a:ea typeface="Arial"/>
                <a:cs typeface="Arial"/>
                <a:sym typeface="Arial"/>
              </a:defRPr>
            </a:lvl5pPr>
            <a:lvl6pPr marL="0" marR="0" lvl="5" indent="0" algn="r" rtl="0">
              <a:spcBef>
                <a:spcPts val="0"/>
              </a:spcBef>
              <a:buNone/>
              <a:defRPr sz="900" b="0" i="0" u="none" strike="noStrike" cap="none">
                <a:solidFill>
                  <a:srgbClr val="06A69E"/>
                </a:solidFill>
                <a:latin typeface="Arial"/>
                <a:ea typeface="Arial"/>
                <a:cs typeface="Arial"/>
                <a:sym typeface="Arial"/>
              </a:defRPr>
            </a:lvl6pPr>
            <a:lvl7pPr marL="0" marR="0" lvl="6" indent="0" algn="r" rtl="0">
              <a:spcBef>
                <a:spcPts val="0"/>
              </a:spcBef>
              <a:buNone/>
              <a:defRPr sz="900" b="0" i="0" u="none" strike="noStrike" cap="none">
                <a:solidFill>
                  <a:srgbClr val="06A69E"/>
                </a:solidFill>
                <a:latin typeface="Arial"/>
                <a:ea typeface="Arial"/>
                <a:cs typeface="Arial"/>
                <a:sym typeface="Arial"/>
              </a:defRPr>
            </a:lvl7pPr>
            <a:lvl8pPr marL="0" marR="0" lvl="7" indent="0" algn="r" rtl="0">
              <a:spcBef>
                <a:spcPts val="0"/>
              </a:spcBef>
              <a:buNone/>
              <a:defRPr sz="900" b="0" i="0" u="none" strike="noStrike" cap="none">
                <a:solidFill>
                  <a:srgbClr val="06A69E"/>
                </a:solidFill>
                <a:latin typeface="Arial"/>
                <a:ea typeface="Arial"/>
                <a:cs typeface="Arial"/>
                <a:sym typeface="Arial"/>
              </a:defRPr>
            </a:lvl8pPr>
            <a:lvl9pPr marL="0" marR="0" lvl="8" indent="0" algn="r" rtl="0">
              <a:spcBef>
                <a:spcPts val="0"/>
              </a:spcBef>
              <a:buNone/>
              <a:defRPr sz="900" b="0" i="0" u="none" strike="noStrike" cap="none">
                <a:solidFill>
                  <a:srgbClr val="06A69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‹Nr.›</a:t>
            </a:fld>
            <a:endParaRPr/>
          </a:p>
        </p:txBody>
      </p:sp>
      <p:sp>
        <p:nvSpPr>
          <p:cNvPr id="54" name="Google Shape;54;p13"/>
          <p:cNvSpPr txBox="1">
            <a:spLocks noGrp="1"/>
          </p:cNvSpPr>
          <p:nvPr>
            <p:ph type="ftr" idx="11"/>
          </p:nvPr>
        </p:nvSpPr>
        <p:spPr>
          <a:xfrm>
            <a:off x="1007269" y="4842693"/>
            <a:ext cx="1281334" cy="108000"/>
          </a:xfrm>
          <a:prstGeom prst="rect">
            <a:avLst/>
          </a:prstGeom>
          <a:noFill/>
          <a:ln>
            <a:noFill/>
          </a:ln>
        </p:spPr>
        <p:txBody>
          <a:bodyPr spcFirstLastPara="1" wrap="square" lIns="27000" tIns="0" rIns="0" bIns="0" anchor="ctr" anchorCtr="0">
            <a:noAutofit/>
          </a:bodyPr>
          <a:lstStyle>
            <a:lvl1pPr marR="0" lvl="0" algn="l" rtl="0">
              <a:spcBef>
                <a:spcPts val="0"/>
              </a:spcBef>
              <a:spcAft>
                <a:spcPts val="0"/>
              </a:spcAft>
              <a:buSzPts val="11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Lucida Sans"/>
                <a:ea typeface="Lucida Sans"/>
                <a:cs typeface="Lucida Sans"/>
                <a:sym typeface="Lucida Sans"/>
              </a:defRPr>
            </a:lvl2pPr>
            <a:lvl3pPr marR="0" lvl="2" algn="l" rtl="0">
              <a:spcBef>
                <a:spcPts val="0"/>
              </a:spcBef>
              <a:spcAft>
                <a:spcPts val="0"/>
              </a:spcAft>
              <a:buSzPts val="1100"/>
              <a:buNone/>
              <a:defRPr sz="1400" b="0" i="0" u="none" strike="noStrike" cap="none">
                <a:solidFill>
                  <a:schemeClr val="dk1"/>
                </a:solidFill>
                <a:latin typeface="Lucida Sans"/>
                <a:ea typeface="Lucida Sans"/>
                <a:cs typeface="Lucida Sans"/>
                <a:sym typeface="Lucida Sans"/>
              </a:defRPr>
            </a:lvl3pPr>
            <a:lvl4pPr marR="0" lvl="3" algn="l" rtl="0">
              <a:spcBef>
                <a:spcPts val="0"/>
              </a:spcBef>
              <a:spcAft>
                <a:spcPts val="0"/>
              </a:spcAft>
              <a:buSzPts val="1100"/>
              <a:buNone/>
              <a:defRPr sz="1400" b="0" i="0" u="none" strike="noStrike" cap="none">
                <a:solidFill>
                  <a:schemeClr val="dk1"/>
                </a:solidFill>
                <a:latin typeface="Lucida Sans"/>
                <a:ea typeface="Lucida Sans"/>
                <a:cs typeface="Lucida Sans"/>
                <a:sym typeface="Lucida Sans"/>
              </a:defRPr>
            </a:lvl4pPr>
            <a:lvl5pPr marR="0" lvl="4" algn="l" rtl="0">
              <a:spcBef>
                <a:spcPts val="0"/>
              </a:spcBef>
              <a:spcAft>
                <a:spcPts val="0"/>
              </a:spcAft>
              <a:buSzPts val="1100"/>
              <a:buNone/>
              <a:defRPr sz="1400" b="0" i="0" u="none" strike="noStrike" cap="none">
                <a:solidFill>
                  <a:schemeClr val="dk1"/>
                </a:solidFill>
                <a:latin typeface="Lucida Sans"/>
                <a:ea typeface="Lucida Sans"/>
                <a:cs typeface="Lucida Sans"/>
                <a:sym typeface="Lucida Sans"/>
              </a:defRPr>
            </a:lvl5pPr>
            <a:lvl6pPr marR="0" lvl="5" algn="l" rtl="0">
              <a:spcBef>
                <a:spcPts val="0"/>
              </a:spcBef>
              <a:spcAft>
                <a:spcPts val="0"/>
              </a:spcAft>
              <a:buSzPts val="1100"/>
              <a:buNone/>
              <a:defRPr sz="1400" b="0" i="0" u="none" strike="noStrike" cap="none">
                <a:solidFill>
                  <a:schemeClr val="dk1"/>
                </a:solidFill>
                <a:latin typeface="Lucida Sans"/>
                <a:ea typeface="Lucida Sans"/>
                <a:cs typeface="Lucida Sans"/>
                <a:sym typeface="Lucida Sans"/>
              </a:defRPr>
            </a:lvl6pPr>
            <a:lvl7pPr marR="0" lvl="6" algn="l" rtl="0">
              <a:spcBef>
                <a:spcPts val="0"/>
              </a:spcBef>
              <a:spcAft>
                <a:spcPts val="0"/>
              </a:spcAft>
              <a:buSzPts val="1100"/>
              <a:buNone/>
              <a:defRPr sz="1400" b="0" i="0" u="none" strike="noStrike" cap="none">
                <a:solidFill>
                  <a:schemeClr val="dk1"/>
                </a:solidFill>
                <a:latin typeface="Lucida Sans"/>
                <a:ea typeface="Lucida Sans"/>
                <a:cs typeface="Lucida Sans"/>
                <a:sym typeface="Lucida Sans"/>
              </a:defRPr>
            </a:lvl7pPr>
            <a:lvl8pPr marR="0" lvl="7" algn="l" rtl="0">
              <a:spcBef>
                <a:spcPts val="0"/>
              </a:spcBef>
              <a:spcAft>
                <a:spcPts val="0"/>
              </a:spcAft>
              <a:buSzPts val="1100"/>
              <a:buNone/>
              <a:defRPr sz="1400" b="0" i="0" u="none" strike="noStrike" cap="none">
                <a:solidFill>
                  <a:schemeClr val="dk1"/>
                </a:solidFill>
                <a:latin typeface="Lucida Sans"/>
                <a:ea typeface="Lucida Sans"/>
                <a:cs typeface="Lucida Sans"/>
                <a:sym typeface="Lucida Sans"/>
              </a:defRPr>
            </a:lvl8pPr>
            <a:lvl9pPr marR="0" lvl="8" algn="l" rtl="0">
              <a:spcBef>
                <a:spcPts val="0"/>
              </a:spcBef>
              <a:spcAft>
                <a:spcPts val="0"/>
              </a:spcAft>
              <a:buSzPts val="1100"/>
              <a:buNone/>
              <a:defRPr sz="1400" b="0" i="0" u="none" strike="noStrike" cap="none">
                <a:solidFill>
                  <a:schemeClr val="dk1"/>
                </a:solidFill>
                <a:latin typeface="Lucida Sans"/>
                <a:ea typeface="Lucida Sans"/>
                <a:cs typeface="Lucida Sans"/>
                <a:sym typeface="Lucida Sans"/>
              </a:defRPr>
            </a:lvl9pPr>
          </a:lstStyle>
          <a:p>
            <a:endParaRPr/>
          </a:p>
        </p:txBody>
      </p:sp>
      <p:grpSp>
        <p:nvGrpSpPr>
          <p:cNvPr id="55" name="Google Shape;55;p13"/>
          <p:cNvGrpSpPr/>
          <p:nvPr/>
        </p:nvGrpSpPr>
        <p:grpSpPr>
          <a:xfrm>
            <a:off x="0" y="5056026"/>
            <a:ext cx="9147951" cy="108000"/>
            <a:chOff x="0" y="6741368"/>
            <a:chExt cx="12197268" cy="144000"/>
          </a:xfrm>
        </p:grpSpPr>
        <p:sp>
          <p:nvSpPr>
            <p:cNvPr id="56" name="Google Shape;56;p13"/>
            <p:cNvSpPr/>
            <p:nvPr/>
          </p:nvSpPr>
          <p:spPr>
            <a:xfrm>
              <a:off x="0" y="6741368"/>
              <a:ext cx="4068000" cy="144000"/>
            </a:xfrm>
            <a:prstGeom prst="rect">
              <a:avLst/>
            </a:prstGeom>
            <a:solidFill>
              <a:srgbClr val="7122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712233"/>
                </a:solidFill>
                <a:latin typeface="Lucida Sans"/>
                <a:ea typeface="Lucida Sans"/>
                <a:cs typeface="Lucida Sans"/>
                <a:sym typeface="Lucida Sans"/>
              </a:endParaRPr>
            </a:p>
          </p:txBody>
        </p:sp>
        <p:sp>
          <p:nvSpPr>
            <p:cNvPr id="57" name="Google Shape;57;p13"/>
            <p:cNvSpPr/>
            <p:nvPr/>
          </p:nvSpPr>
          <p:spPr>
            <a:xfrm>
              <a:off x="4062733" y="6741368"/>
              <a:ext cx="4068000" cy="144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ucida Sans"/>
                <a:ea typeface="Lucida Sans"/>
                <a:cs typeface="Lucida Sans"/>
                <a:sym typeface="Lucida Sans"/>
              </a:endParaRPr>
            </a:p>
          </p:txBody>
        </p:sp>
        <p:sp>
          <p:nvSpPr>
            <p:cNvPr id="58" name="Google Shape;58;p13"/>
            <p:cNvSpPr/>
            <p:nvPr/>
          </p:nvSpPr>
          <p:spPr>
            <a:xfrm>
              <a:off x="8129268" y="6741368"/>
              <a:ext cx="4068000" cy="144000"/>
            </a:xfrm>
            <a:prstGeom prst="rect">
              <a:avLst/>
            </a:prstGeom>
            <a:solidFill>
              <a:srgbClr val="009FC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ucida Sans"/>
                <a:ea typeface="Lucida Sans"/>
                <a:cs typeface="Lucida Sans"/>
                <a:sym typeface="Lucida Sans"/>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p:nvPr/>
        </p:nvSpPr>
        <p:spPr>
          <a:xfrm>
            <a:off x="1007604" y="1869672"/>
            <a:ext cx="7128792" cy="224673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400" b="0" i="0" u="none" strike="noStrike" cap="none" dirty="0">
                <a:solidFill>
                  <a:srgbClr val="056862"/>
                </a:solidFill>
                <a:latin typeface="Montserrat Medium"/>
                <a:ea typeface="Montserrat Medium"/>
                <a:cs typeface="Montserrat Medium"/>
                <a:sym typeface="Montserrat Medium"/>
              </a:rPr>
              <a:t>Winter Semester 2024/25 (Group 8)</a:t>
            </a:r>
            <a:endParaRPr sz="2700" b="0" i="0" u="none" strike="noStrike" cap="none" dirty="0">
              <a:solidFill>
                <a:srgbClr val="056862"/>
              </a:solidFill>
              <a:latin typeface="Montserrat Medium"/>
              <a:ea typeface="Montserrat Medium"/>
              <a:cs typeface="Montserrat Medium"/>
              <a:sym typeface="Montserrat Medium"/>
            </a:endParaRPr>
          </a:p>
          <a:p>
            <a:pPr marL="0" marR="0" lvl="0" indent="0" algn="l" rtl="0">
              <a:spcBef>
                <a:spcPts val="0"/>
              </a:spcBef>
              <a:spcAft>
                <a:spcPts val="0"/>
              </a:spcAft>
              <a:buNone/>
            </a:pPr>
            <a:r>
              <a:rPr lang="en-GB" sz="2000" b="0" i="0" u="none" strike="noStrike" cap="none" dirty="0">
                <a:solidFill>
                  <a:srgbClr val="056862"/>
                </a:solidFill>
                <a:latin typeface="Montserrat Medium"/>
                <a:ea typeface="Montserrat Medium"/>
                <a:cs typeface="Montserrat Medium"/>
                <a:sym typeface="Montserrat Medium"/>
              </a:rPr>
              <a:t>ERSTSEMESTER DIGITALISIERUNGSPROJEKT</a:t>
            </a:r>
            <a:endParaRPr sz="1000" b="0" i="0" u="none" strike="noStrike" cap="none" dirty="0">
              <a:solidFill>
                <a:schemeClr val="dk1"/>
              </a:solidFill>
              <a:latin typeface="Lucida Sans"/>
              <a:ea typeface="Lucida Sans"/>
              <a:cs typeface="Lucida Sans"/>
              <a:sym typeface="Lucida Sans"/>
            </a:endParaRPr>
          </a:p>
          <a:p>
            <a:pPr marL="0" marR="0" lvl="0" indent="0" algn="l" rtl="0">
              <a:spcBef>
                <a:spcPts val="0"/>
              </a:spcBef>
              <a:spcAft>
                <a:spcPts val="0"/>
              </a:spcAft>
              <a:buNone/>
            </a:pPr>
            <a:r>
              <a:rPr lang="en-GB" sz="2000" b="0" i="0" u="none" strike="noStrike" cap="none" dirty="0" err="1">
                <a:solidFill>
                  <a:schemeClr val="dk2"/>
                </a:solidFill>
                <a:latin typeface="Montserrat Medium"/>
                <a:ea typeface="Montserrat Medium"/>
                <a:cs typeface="Montserrat Medium"/>
                <a:sym typeface="Montserrat Medium"/>
              </a:rPr>
              <a:t>ChatBot</a:t>
            </a:r>
            <a:r>
              <a:rPr lang="en-GB" sz="2000" dirty="0">
                <a:solidFill>
                  <a:schemeClr val="dk2"/>
                </a:solidFill>
                <a:latin typeface="Montserrat Medium"/>
                <a:ea typeface="Montserrat Medium"/>
                <a:cs typeface="Montserrat Medium"/>
                <a:sym typeface="Montserrat Medium"/>
              </a:rPr>
              <a:t>:</a:t>
            </a:r>
            <a:endParaRPr lang="en-GB" sz="1600" b="0" i="0" u="none" strike="noStrike" cap="none" dirty="0">
              <a:solidFill>
                <a:schemeClr val="dk2"/>
              </a:solidFill>
              <a:latin typeface="Montserrat Medium"/>
              <a:ea typeface="Montserrat Medium"/>
              <a:cs typeface="Montserrat Medium"/>
              <a:sym typeface="Montserrat Medium"/>
            </a:endParaRPr>
          </a:p>
          <a:p>
            <a:pPr marL="0" marR="0" lvl="0" indent="0" algn="l" rtl="0">
              <a:spcBef>
                <a:spcPts val="0"/>
              </a:spcBef>
              <a:spcAft>
                <a:spcPts val="0"/>
              </a:spcAft>
              <a:buNone/>
            </a:pPr>
            <a:endParaRPr lang="en-GB" sz="1050" dirty="0">
              <a:solidFill>
                <a:schemeClr val="dk2"/>
              </a:solidFill>
              <a:latin typeface="Montserrat Medium"/>
              <a:ea typeface="Montserrat Medium"/>
              <a:cs typeface="Montserrat Medium"/>
              <a:sym typeface="Montserrat Medium"/>
            </a:endParaRPr>
          </a:p>
          <a:p>
            <a:pPr marL="0" marR="0" lvl="0" indent="0" algn="l" rtl="0">
              <a:spcBef>
                <a:spcPts val="0"/>
              </a:spcBef>
              <a:spcAft>
                <a:spcPts val="0"/>
              </a:spcAft>
              <a:buNone/>
            </a:pPr>
            <a:endParaRPr lang="en-GB" sz="1050" dirty="0">
              <a:solidFill>
                <a:schemeClr val="dk2"/>
              </a:solidFill>
              <a:latin typeface="Montserrat Medium"/>
              <a:ea typeface="Montserrat Medium"/>
              <a:cs typeface="Montserrat Medium"/>
              <a:sym typeface="Montserrat Medium"/>
            </a:endParaRPr>
          </a:p>
          <a:p>
            <a:pPr marL="0" marR="0" lvl="0" indent="0" algn="l" rtl="0">
              <a:spcBef>
                <a:spcPts val="0"/>
              </a:spcBef>
              <a:spcAft>
                <a:spcPts val="0"/>
              </a:spcAft>
              <a:buNone/>
            </a:pPr>
            <a:endParaRPr lang="en-GB" sz="1050" dirty="0">
              <a:solidFill>
                <a:schemeClr val="dk2"/>
              </a:solidFill>
              <a:latin typeface="Montserrat Medium"/>
              <a:ea typeface="Montserrat Medium"/>
              <a:cs typeface="Montserrat Medium"/>
              <a:sym typeface="Montserrat Medium"/>
            </a:endParaRPr>
          </a:p>
          <a:p>
            <a:pPr marL="0" marR="0" lvl="0" indent="0" rtl="0">
              <a:spcBef>
                <a:spcPts val="0"/>
              </a:spcBef>
              <a:spcAft>
                <a:spcPts val="0"/>
              </a:spcAft>
              <a:buNone/>
            </a:pPr>
            <a:r>
              <a:rPr lang="en-GB" dirty="0">
                <a:solidFill>
                  <a:schemeClr val="dk2"/>
                </a:solidFill>
                <a:latin typeface="Montserrat Medium"/>
                <a:ea typeface="Montserrat Medium"/>
                <a:cs typeface="Montserrat Medium"/>
                <a:sym typeface="Montserrat Medium"/>
              </a:rPr>
              <a:t>Group (8)</a:t>
            </a:r>
          </a:p>
          <a:p>
            <a:pPr marL="285750" marR="0" lvl="0" indent="-285750" rtl="0">
              <a:spcBef>
                <a:spcPts val="0"/>
              </a:spcBef>
              <a:spcAft>
                <a:spcPts val="0"/>
              </a:spcAft>
              <a:buFont typeface="Arial" panose="020B0604020202020204" pitchFamily="34" charset="0"/>
              <a:buChar char="•"/>
            </a:pPr>
            <a:r>
              <a:rPr lang="en-GB" dirty="0">
                <a:solidFill>
                  <a:schemeClr val="dk2"/>
                </a:solidFill>
                <a:latin typeface="Montserrat Medium"/>
                <a:ea typeface="Montserrat Medium"/>
                <a:cs typeface="Montserrat Medium"/>
                <a:sym typeface="Montserrat Medium"/>
              </a:rPr>
              <a:t>Mohamed </a:t>
            </a:r>
            <a:r>
              <a:rPr lang="en-GB" dirty="0" err="1">
                <a:solidFill>
                  <a:schemeClr val="dk2"/>
                </a:solidFill>
                <a:latin typeface="Montserrat Medium"/>
                <a:ea typeface="Montserrat Medium"/>
                <a:cs typeface="Montserrat Medium"/>
                <a:sym typeface="Montserrat Medium"/>
              </a:rPr>
              <a:t>Echtouki</a:t>
            </a:r>
            <a:endParaRPr lang="en-GB" b="0" i="0" u="none" strike="noStrike" cap="none" dirty="0">
              <a:solidFill>
                <a:schemeClr val="dk2"/>
              </a:solidFill>
              <a:latin typeface="Montserrat Medium"/>
              <a:ea typeface="Montserrat Medium"/>
              <a:cs typeface="Montserrat Medium"/>
              <a:sym typeface="Montserrat Medium"/>
            </a:endParaRPr>
          </a:p>
          <a:p>
            <a:pPr marL="285750" marR="0" lvl="0" indent="-285750" rtl="0">
              <a:spcBef>
                <a:spcPts val="0"/>
              </a:spcBef>
              <a:spcAft>
                <a:spcPts val="0"/>
              </a:spcAft>
              <a:buFont typeface="Arial" panose="020B0604020202020204" pitchFamily="34" charset="0"/>
              <a:buChar char="•"/>
            </a:pPr>
            <a:r>
              <a:rPr lang="en-GB" dirty="0">
                <a:solidFill>
                  <a:schemeClr val="dk2"/>
                </a:solidFill>
                <a:latin typeface="Montserrat Medium"/>
                <a:ea typeface="Montserrat Medium"/>
                <a:cs typeface="Montserrat Medium"/>
                <a:sym typeface="Montserrat Medium"/>
              </a:rPr>
              <a:t>Haris Masood</a:t>
            </a:r>
          </a:p>
          <a:p>
            <a:pPr marL="285750" marR="0" lvl="0" indent="-285750" rtl="0">
              <a:spcBef>
                <a:spcPts val="0"/>
              </a:spcBef>
              <a:spcAft>
                <a:spcPts val="0"/>
              </a:spcAft>
              <a:buFont typeface="Arial" panose="020B0604020202020204" pitchFamily="34" charset="0"/>
              <a:buChar char="•"/>
            </a:pPr>
            <a:r>
              <a:rPr lang="en-GB" dirty="0">
                <a:solidFill>
                  <a:schemeClr val="dk2"/>
                </a:solidFill>
                <a:latin typeface="Montserrat Medium"/>
                <a:ea typeface="Montserrat Medium"/>
                <a:cs typeface="Montserrat Medium"/>
                <a:sym typeface="Montserrat Medium"/>
              </a:rPr>
              <a:t>Hany Samuel William Boutros</a:t>
            </a:r>
            <a:endParaRPr b="0" i="0" u="none" strike="noStrike" cap="none" dirty="0">
              <a:solidFill>
                <a:srgbClr val="056862"/>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C3CC6B2-4488-4788-38B2-CC374CD0BA48}"/>
              </a:ext>
            </a:extLst>
          </p:cNvPr>
          <p:cNvPicPr>
            <a:picLocks noChangeAspect="1"/>
          </p:cNvPicPr>
          <p:nvPr/>
        </p:nvPicPr>
        <p:blipFill>
          <a:blip r:embed="rId3"/>
          <a:stretch>
            <a:fillRect/>
          </a:stretch>
        </p:blipFill>
        <p:spPr>
          <a:xfrm>
            <a:off x="781396" y="1744908"/>
            <a:ext cx="7475912" cy="1653683"/>
          </a:xfrm>
          <a:prstGeom prst="rect">
            <a:avLst/>
          </a:prstGeom>
        </p:spPr>
      </p:pic>
      <p:sp>
        <p:nvSpPr>
          <p:cNvPr id="2" name="Textfeld 1">
            <a:extLst>
              <a:ext uri="{FF2B5EF4-FFF2-40B4-BE49-F238E27FC236}">
                <a16:creationId xmlns:a16="http://schemas.microsoft.com/office/drawing/2014/main" id="{E3B5C833-2FE5-A984-157A-E223622B445B}"/>
              </a:ext>
            </a:extLst>
          </p:cNvPr>
          <p:cNvSpPr txBox="1"/>
          <p:nvPr/>
        </p:nvSpPr>
        <p:spPr>
          <a:xfrm>
            <a:off x="781395" y="349032"/>
            <a:ext cx="7475913" cy="830997"/>
          </a:xfrm>
          <a:prstGeom prst="rect">
            <a:avLst/>
          </a:prstGeom>
          <a:noFill/>
        </p:spPr>
        <p:txBody>
          <a:bodyPr wrap="square">
            <a:spAutoFit/>
          </a:bodyPr>
          <a:lstStyle/>
          <a:p>
            <a:pPr marL="6350" marR="0" lvl="0" algn="l" rtl="0">
              <a:spcBef>
                <a:spcPts val="0"/>
              </a:spcBef>
              <a:spcAft>
                <a:spcPts val="0"/>
              </a:spcAft>
              <a:buClr>
                <a:schemeClr val="lt1"/>
              </a:buClr>
              <a:buSzPts val="2100"/>
            </a:pPr>
            <a:r>
              <a:rPr lang="de-DE" sz="2400" b="0" i="0" u="none" strike="noStrike" cap="none" dirty="0">
                <a:solidFill>
                  <a:srgbClr val="92D050"/>
                </a:solidFill>
                <a:latin typeface="Lucida Sans"/>
                <a:ea typeface="Lucida Sans"/>
                <a:cs typeface="Lucida Sans"/>
                <a:sym typeface="Lucida Sans"/>
              </a:rPr>
              <a:t>Simulation der Interaktion mit dem </a:t>
            </a:r>
            <a:r>
              <a:rPr lang="de-DE" sz="2400" b="0" i="0" u="none" strike="noStrike" cap="none" dirty="0" err="1">
                <a:solidFill>
                  <a:srgbClr val="92D050"/>
                </a:solidFill>
                <a:latin typeface="Lucida Sans"/>
                <a:ea typeface="Lucida Sans"/>
                <a:cs typeface="Lucida Sans"/>
                <a:sym typeface="Lucida Sans"/>
              </a:rPr>
              <a:t>ChatBot</a:t>
            </a:r>
            <a:r>
              <a:rPr lang="de-DE" sz="2400" b="0" i="0" u="none" strike="noStrike" cap="none" dirty="0">
                <a:solidFill>
                  <a:srgbClr val="92D050"/>
                </a:solidFill>
                <a:latin typeface="Lucida Sans"/>
                <a:ea typeface="Lucida Sans"/>
                <a:cs typeface="Lucida Sans"/>
                <a:sym typeface="Lucida Sans"/>
              </a:rPr>
              <a:t> – Wetterabfrage</a:t>
            </a:r>
            <a:endParaRPr lang="en-GB" sz="2400" b="0" i="0" u="none" strike="noStrike" cap="none" dirty="0">
              <a:solidFill>
                <a:srgbClr val="92D050"/>
              </a:solidFill>
              <a:latin typeface="Lucida Sans"/>
              <a:ea typeface="Lucida Sans"/>
              <a:cs typeface="Lucida Sans"/>
              <a:sym typeface="Lucida Sans"/>
            </a:endParaRPr>
          </a:p>
        </p:txBody>
      </p:sp>
    </p:spTree>
    <p:extLst>
      <p:ext uri="{BB962C8B-B14F-4D97-AF65-F5344CB8AC3E}">
        <p14:creationId xmlns:p14="http://schemas.microsoft.com/office/powerpoint/2010/main" val="2224468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A9A0A7F-97CB-5BFA-B034-6197304EA233}"/>
              </a:ext>
            </a:extLst>
          </p:cNvPr>
          <p:cNvPicPr>
            <a:picLocks noChangeAspect="1"/>
          </p:cNvPicPr>
          <p:nvPr/>
        </p:nvPicPr>
        <p:blipFill>
          <a:blip r:embed="rId3"/>
          <a:stretch>
            <a:fillRect/>
          </a:stretch>
        </p:blipFill>
        <p:spPr>
          <a:xfrm>
            <a:off x="789709" y="1163782"/>
            <a:ext cx="7439891" cy="3336500"/>
          </a:xfrm>
          <a:prstGeom prst="rect">
            <a:avLst/>
          </a:prstGeom>
        </p:spPr>
      </p:pic>
      <p:sp>
        <p:nvSpPr>
          <p:cNvPr id="2" name="Textfeld 1">
            <a:extLst>
              <a:ext uri="{FF2B5EF4-FFF2-40B4-BE49-F238E27FC236}">
                <a16:creationId xmlns:a16="http://schemas.microsoft.com/office/drawing/2014/main" id="{171EAE1A-E15D-B002-E8D0-0B55E5E79D20}"/>
              </a:ext>
            </a:extLst>
          </p:cNvPr>
          <p:cNvSpPr txBox="1"/>
          <p:nvPr/>
        </p:nvSpPr>
        <p:spPr>
          <a:xfrm>
            <a:off x="781395" y="349032"/>
            <a:ext cx="7475913" cy="830997"/>
          </a:xfrm>
          <a:prstGeom prst="rect">
            <a:avLst/>
          </a:prstGeom>
          <a:noFill/>
        </p:spPr>
        <p:txBody>
          <a:bodyPr wrap="square">
            <a:spAutoFit/>
          </a:bodyPr>
          <a:lstStyle/>
          <a:p>
            <a:pPr marL="6350" marR="0" lvl="0" algn="l" rtl="0">
              <a:spcBef>
                <a:spcPts val="0"/>
              </a:spcBef>
              <a:spcAft>
                <a:spcPts val="0"/>
              </a:spcAft>
              <a:buClr>
                <a:schemeClr val="lt1"/>
              </a:buClr>
              <a:buSzPts val="2100"/>
            </a:pPr>
            <a:r>
              <a:rPr lang="de-DE" sz="2400" b="0" i="0" u="none" strike="noStrike" cap="none" dirty="0">
                <a:solidFill>
                  <a:srgbClr val="92D050"/>
                </a:solidFill>
                <a:latin typeface="Lucida Sans"/>
                <a:ea typeface="Lucida Sans"/>
                <a:cs typeface="Lucida Sans"/>
                <a:sym typeface="Lucida Sans"/>
              </a:rPr>
              <a:t>Simulation der Interaktion mit dem </a:t>
            </a:r>
            <a:r>
              <a:rPr lang="de-DE" sz="2400" b="0" i="0" u="none" strike="noStrike" cap="none" dirty="0" err="1">
                <a:solidFill>
                  <a:srgbClr val="92D050"/>
                </a:solidFill>
                <a:latin typeface="Lucida Sans"/>
                <a:ea typeface="Lucida Sans"/>
                <a:cs typeface="Lucida Sans"/>
                <a:sym typeface="Lucida Sans"/>
              </a:rPr>
              <a:t>ChatBot</a:t>
            </a:r>
            <a:r>
              <a:rPr lang="de-DE" sz="2400" b="0" i="0" u="none" strike="noStrike" cap="none" dirty="0">
                <a:solidFill>
                  <a:srgbClr val="92D050"/>
                </a:solidFill>
                <a:latin typeface="Lucida Sans"/>
                <a:ea typeface="Lucida Sans"/>
                <a:cs typeface="Lucida Sans"/>
                <a:sym typeface="Lucida Sans"/>
              </a:rPr>
              <a:t> – Trivia-Spiel</a:t>
            </a:r>
            <a:endParaRPr lang="en-GB" sz="2400" b="0" i="0" u="none" strike="noStrike" cap="none" dirty="0">
              <a:solidFill>
                <a:srgbClr val="92D050"/>
              </a:solidFill>
              <a:latin typeface="Lucida Sans"/>
              <a:ea typeface="Lucida Sans"/>
              <a:cs typeface="Lucida Sans"/>
              <a:sym typeface="Lucida Sans"/>
            </a:endParaRPr>
          </a:p>
        </p:txBody>
      </p:sp>
    </p:spTree>
    <p:extLst>
      <p:ext uri="{BB962C8B-B14F-4D97-AF65-F5344CB8AC3E}">
        <p14:creationId xmlns:p14="http://schemas.microsoft.com/office/powerpoint/2010/main" val="4013456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9991F14-2323-C22E-942A-3F8A80A9EC2A}"/>
              </a:ext>
            </a:extLst>
          </p:cNvPr>
          <p:cNvPicPr>
            <a:picLocks noChangeAspect="1"/>
          </p:cNvPicPr>
          <p:nvPr/>
        </p:nvPicPr>
        <p:blipFill>
          <a:blip r:embed="rId3"/>
          <a:stretch>
            <a:fillRect/>
          </a:stretch>
        </p:blipFill>
        <p:spPr>
          <a:xfrm>
            <a:off x="734291" y="1491899"/>
            <a:ext cx="7606145" cy="2159702"/>
          </a:xfrm>
          <a:prstGeom prst="rect">
            <a:avLst/>
          </a:prstGeom>
        </p:spPr>
      </p:pic>
      <p:sp>
        <p:nvSpPr>
          <p:cNvPr id="2" name="Textfeld 1">
            <a:extLst>
              <a:ext uri="{FF2B5EF4-FFF2-40B4-BE49-F238E27FC236}">
                <a16:creationId xmlns:a16="http://schemas.microsoft.com/office/drawing/2014/main" id="{F2202C00-55CE-F88A-6A40-B3662186E672}"/>
              </a:ext>
            </a:extLst>
          </p:cNvPr>
          <p:cNvSpPr txBox="1"/>
          <p:nvPr/>
        </p:nvSpPr>
        <p:spPr>
          <a:xfrm>
            <a:off x="781395" y="349032"/>
            <a:ext cx="7475913" cy="830997"/>
          </a:xfrm>
          <a:prstGeom prst="rect">
            <a:avLst/>
          </a:prstGeom>
          <a:noFill/>
        </p:spPr>
        <p:txBody>
          <a:bodyPr wrap="square">
            <a:spAutoFit/>
          </a:bodyPr>
          <a:lstStyle/>
          <a:p>
            <a:pPr marL="6350" marR="0" lvl="0" algn="l" rtl="0">
              <a:spcBef>
                <a:spcPts val="0"/>
              </a:spcBef>
              <a:spcAft>
                <a:spcPts val="0"/>
              </a:spcAft>
              <a:buClr>
                <a:schemeClr val="lt1"/>
              </a:buClr>
              <a:buSzPts val="2100"/>
            </a:pPr>
            <a:r>
              <a:rPr lang="de-DE" sz="2400" b="0" i="0" u="none" strike="noStrike" cap="none" dirty="0">
                <a:solidFill>
                  <a:srgbClr val="92D050"/>
                </a:solidFill>
                <a:latin typeface="Lucida Sans"/>
                <a:ea typeface="Lucida Sans"/>
                <a:cs typeface="Lucida Sans"/>
                <a:sym typeface="Lucida Sans"/>
              </a:rPr>
              <a:t>Simulation der Interaktion mit dem </a:t>
            </a:r>
            <a:r>
              <a:rPr lang="de-DE" sz="2400" b="0" i="0" u="none" strike="noStrike" cap="none" dirty="0" err="1">
                <a:solidFill>
                  <a:srgbClr val="92D050"/>
                </a:solidFill>
                <a:latin typeface="Lucida Sans"/>
                <a:ea typeface="Lucida Sans"/>
                <a:cs typeface="Lucida Sans"/>
                <a:sym typeface="Lucida Sans"/>
              </a:rPr>
              <a:t>ChatBot</a:t>
            </a:r>
            <a:r>
              <a:rPr lang="de-DE" sz="2400" b="0" i="0" u="none" strike="noStrike" cap="none" dirty="0">
                <a:solidFill>
                  <a:srgbClr val="92D050"/>
                </a:solidFill>
                <a:latin typeface="Lucida Sans"/>
                <a:ea typeface="Lucida Sans"/>
                <a:cs typeface="Lucida Sans"/>
                <a:sym typeface="Lucida Sans"/>
              </a:rPr>
              <a:t> – Web </a:t>
            </a:r>
            <a:r>
              <a:rPr lang="de-DE" sz="2400" b="0" i="0" u="none" strike="noStrike" cap="none" dirty="0" err="1">
                <a:solidFill>
                  <a:srgbClr val="92D050"/>
                </a:solidFill>
                <a:latin typeface="Lucida Sans"/>
                <a:ea typeface="Lucida Sans"/>
                <a:cs typeface="Lucida Sans"/>
                <a:sym typeface="Lucida Sans"/>
              </a:rPr>
              <a:t>Scraping</a:t>
            </a:r>
            <a:r>
              <a:rPr lang="de-DE" sz="2400" b="0" i="0" u="none" strike="noStrike" cap="none" dirty="0">
                <a:solidFill>
                  <a:srgbClr val="92D050"/>
                </a:solidFill>
                <a:latin typeface="Lucida Sans"/>
                <a:ea typeface="Lucida Sans"/>
                <a:cs typeface="Lucida Sans"/>
                <a:sym typeface="Lucida Sans"/>
              </a:rPr>
              <a:t> von Tagesschau</a:t>
            </a:r>
            <a:endParaRPr lang="en-GB" sz="2400" b="0" i="0" u="none" strike="noStrike" cap="none" dirty="0">
              <a:solidFill>
                <a:srgbClr val="92D050"/>
              </a:solidFill>
              <a:latin typeface="Lucida Sans"/>
              <a:ea typeface="Lucida Sans"/>
              <a:cs typeface="Lucida Sans"/>
              <a:sym typeface="Lucida Sans"/>
            </a:endParaRPr>
          </a:p>
        </p:txBody>
      </p:sp>
    </p:spTree>
    <p:extLst>
      <p:ext uri="{BB962C8B-B14F-4D97-AF65-F5344CB8AC3E}">
        <p14:creationId xmlns:p14="http://schemas.microsoft.com/office/powerpoint/2010/main" val="3176870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5EE24EC-D6F6-C564-1A32-D3D8227CC0FE}"/>
              </a:ext>
            </a:extLst>
          </p:cNvPr>
          <p:cNvPicPr>
            <a:picLocks noChangeAspect="1"/>
          </p:cNvPicPr>
          <p:nvPr/>
        </p:nvPicPr>
        <p:blipFill>
          <a:blip r:embed="rId3"/>
          <a:stretch>
            <a:fillRect/>
          </a:stretch>
        </p:blipFill>
        <p:spPr>
          <a:xfrm>
            <a:off x="2487749" y="1233055"/>
            <a:ext cx="4168501" cy="3312446"/>
          </a:xfrm>
          <a:prstGeom prst="rect">
            <a:avLst/>
          </a:prstGeom>
        </p:spPr>
      </p:pic>
      <p:sp>
        <p:nvSpPr>
          <p:cNvPr id="2" name="Textfeld 1">
            <a:extLst>
              <a:ext uri="{FF2B5EF4-FFF2-40B4-BE49-F238E27FC236}">
                <a16:creationId xmlns:a16="http://schemas.microsoft.com/office/drawing/2014/main" id="{5C87D7B8-DC96-435F-3A8B-203598749FFF}"/>
              </a:ext>
            </a:extLst>
          </p:cNvPr>
          <p:cNvSpPr txBox="1"/>
          <p:nvPr/>
        </p:nvSpPr>
        <p:spPr>
          <a:xfrm>
            <a:off x="781395" y="349032"/>
            <a:ext cx="7475913" cy="830997"/>
          </a:xfrm>
          <a:prstGeom prst="rect">
            <a:avLst/>
          </a:prstGeom>
          <a:noFill/>
        </p:spPr>
        <p:txBody>
          <a:bodyPr wrap="square">
            <a:spAutoFit/>
          </a:bodyPr>
          <a:lstStyle/>
          <a:p>
            <a:pPr marL="6350" marR="0" lvl="0" algn="l" rtl="0">
              <a:spcBef>
                <a:spcPts val="0"/>
              </a:spcBef>
              <a:spcAft>
                <a:spcPts val="0"/>
              </a:spcAft>
              <a:buClr>
                <a:schemeClr val="lt1"/>
              </a:buClr>
              <a:buSzPts val="2100"/>
            </a:pPr>
            <a:r>
              <a:rPr lang="de-DE" sz="2400" b="0" i="0" u="none" strike="noStrike" cap="none" dirty="0">
                <a:solidFill>
                  <a:srgbClr val="92D050"/>
                </a:solidFill>
                <a:latin typeface="Lucida Sans"/>
                <a:ea typeface="Lucida Sans"/>
                <a:cs typeface="Lucida Sans"/>
                <a:sym typeface="Lucida Sans"/>
              </a:rPr>
              <a:t>Simulation der Interaktion mit dem </a:t>
            </a:r>
            <a:r>
              <a:rPr lang="de-DE" sz="2400" b="0" i="0" u="none" strike="noStrike" cap="none" dirty="0" err="1">
                <a:solidFill>
                  <a:srgbClr val="92D050"/>
                </a:solidFill>
                <a:latin typeface="Lucida Sans"/>
                <a:ea typeface="Lucida Sans"/>
                <a:cs typeface="Lucida Sans"/>
                <a:sym typeface="Lucida Sans"/>
              </a:rPr>
              <a:t>ChatBot</a:t>
            </a:r>
            <a:r>
              <a:rPr lang="de-DE" sz="2400" b="0" i="0" u="none" strike="noStrike" cap="none" dirty="0">
                <a:solidFill>
                  <a:srgbClr val="92D050"/>
                </a:solidFill>
                <a:latin typeface="Lucida Sans"/>
                <a:ea typeface="Lucida Sans"/>
                <a:cs typeface="Lucida Sans"/>
                <a:sym typeface="Lucida Sans"/>
              </a:rPr>
              <a:t> – Grafische Benutzeroberfläche</a:t>
            </a:r>
            <a:endParaRPr lang="en-GB" sz="2400" b="0" i="0" u="none" strike="noStrike" cap="none" dirty="0">
              <a:solidFill>
                <a:srgbClr val="92D050"/>
              </a:solidFill>
              <a:latin typeface="Lucida Sans"/>
              <a:ea typeface="Lucida Sans"/>
              <a:cs typeface="Lucida Sans"/>
              <a:sym typeface="Lucida Sans"/>
            </a:endParaRPr>
          </a:p>
        </p:txBody>
      </p:sp>
    </p:spTree>
    <p:extLst>
      <p:ext uri="{BB962C8B-B14F-4D97-AF65-F5344CB8AC3E}">
        <p14:creationId xmlns:p14="http://schemas.microsoft.com/office/powerpoint/2010/main" val="234616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8BB26-B3C5-D02F-B872-3608778F23A1}"/>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485761FF-D52D-FD69-5C50-695ED5B65978}"/>
              </a:ext>
            </a:extLst>
          </p:cNvPr>
          <p:cNvSpPr txBox="1"/>
          <p:nvPr/>
        </p:nvSpPr>
        <p:spPr>
          <a:xfrm>
            <a:off x="781396" y="349032"/>
            <a:ext cx="4572000" cy="461665"/>
          </a:xfrm>
          <a:prstGeom prst="rect">
            <a:avLst/>
          </a:prstGeom>
          <a:noFill/>
        </p:spPr>
        <p:txBody>
          <a:bodyPr wrap="square">
            <a:spAutoFit/>
          </a:bodyPr>
          <a:lstStyle/>
          <a:p>
            <a:pPr marL="6350" marR="0" lvl="0" algn="l" rtl="0">
              <a:spcBef>
                <a:spcPts val="0"/>
              </a:spcBef>
              <a:spcAft>
                <a:spcPts val="0"/>
              </a:spcAft>
              <a:buClr>
                <a:schemeClr val="lt1"/>
              </a:buClr>
              <a:buSzPts val="2100"/>
            </a:pPr>
            <a:r>
              <a:rPr lang="en-GB" sz="2400" b="1" i="0" u="none" strike="noStrike" cap="none" dirty="0" err="1">
                <a:solidFill>
                  <a:srgbClr val="92D050"/>
                </a:solidFill>
                <a:latin typeface="Montserrat SemiBold"/>
                <a:ea typeface="Montserrat SemiBold"/>
                <a:cs typeface="Montserrat SemiBold"/>
                <a:sym typeface="Montserrat SemiBold"/>
              </a:rPr>
              <a:t>Fazit</a:t>
            </a:r>
            <a:endParaRPr lang="en-GB" sz="1600" b="0" i="0" u="none" strike="noStrike" cap="none" dirty="0">
              <a:solidFill>
                <a:srgbClr val="92D050"/>
              </a:solidFill>
              <a:latin typeface="Lucida Sans"/>
              <a:ea typeface="Lucida Sans"/>
              <a:cs typeface="Lucida Sans"/>
              <a:sym typeface="Lucida Sans"/>
            </a:endParaRPr>
          </a:p>
        </p:txBody>
      </p:sp>
      <p:sp>
        <p:nvSpPr>
          <p:cNvPr id="2" name="Google Shape;153;p28">
            <a:extLst>
              <a:ext uri="{FF2B5EF4-FFF2-40B4-BE49-F238E27FC236}">
                <a16:creationId xmlns:a16="http://schemas.microsoft.com/office/drawing/2014/main" id="{04663A92-A63C-9C44-D5DC-CA1387E1CEEA}"/>
              </a:ext>
            </a:extLst>
          </p:cNvPr>
          <p:cNvSpPr txBox="1"/>
          <p:nvPr/>
        </p:nvSpPr>
        <p:spPr>
          <a:xfrm>
            <a:off x="522347" y="958301"/>
            <a:ext cx="8099306" cy="4037210"/>
          </a:xfrm>
          <a:prstGeom prst="rect">
            <a:avLst/>
          </a:prstGeom>
          <a:noFill/>
          <a:ln>
            <a:noFill/>
          </a:ln>
        </p:spPr>
        <p:txBody>
          <a:bodyPr spcFirstLastPara="1" lIns="0" tIns="0" rIns="0" bIns="0" numCol="1" anchor="t" anchorCtr="0">
            <a:no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Vielseitiges</a:t>
            </a:r>
            <a:r>
              <a:rPr kumimoji="0" lang="en-US" altLang="en-US" sz="1400" b="1" i="0" u="none" strike="noStrike" cap="none" normalizeH="0" baseline="0" dirty="0">
                <a:ln>
                  <a:noFill/>
                </a:ln>
                <a:solidFill>
                  <a:schemeClr val="tx1"/>
                </a:solidFill>
                <a:effectLst/>
                <a:latin typeface="Arial" panose="020B0604020202020204" pitchFamily="34" charset="0"/>
              </a:rPr>
              <a:t> und </a:t>
            </a:r>
            <a:r>
              <a:rPr kumimoji="0" lang="en-US" altLang="en-US" sz="1400" b="1" i="0" u="none" strike="noStrike" cap="none" normalizeH="0" baseline="0" dirty="0" err="1">
                <a:ln>
                  <a:noFill/>
                </a:ln>
                <a:solidFill>
                  <a:schemeClr val="tx1"/>
                </a:solidFill>
                <a:effectLst/>
                <a:latin typeface="Arial" panose="020B0604020202020204" pitchFamily="34" charset="0"/>
              </a:rPr>
              <a:t>interaktives</a:t>
            </a:r>
            <a:r>
              <a:rPr kumimoji="0" lang="en-US" altLang="en-US" sz="1400" b="1" i="0" u="none" strike="noStrike" cap="none" normalizeH="0" baseline="0" dirty="0">
                <a:ln>
                  <a:noFill/>
                </a:ln>
                <a:solidFill>
                  <a:schemeClr val="tx1"/>
                </a:solidFill>
                <a:effectLst/>
                <a:latin typeface="Arial" panose="020B0604020202020204" pitchFamily="34" charset="0"/>
              </a:rPr>
              <a:t> Tool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Flexibles </a:t>
            </a:r>
            <a:r>
              <a:rPr kumimoji="0" lang="en-US" altLang="en-US" sz="1400" b="1" i="0" u="none" strike="noStrike" cap="none" normalizeH="0" baseline="0" dirty="0" err="1">
                <a:ln>
                  <a:noFill/>
                </a:ln>
                <a:solidFill>
                  <a:schemeClr val="tx1"/>
                </a:solidFill>
                <a:effectLst/>
                <a:latin typeface="Arial" panose="020B0604020202020204" pitchFamily="34" charset="0"/>
              </a:rPr>
              <a:t>Wissensmanagement</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Effiziente</a:t>
            </a:r>
            <a:r>
              <a:rPr kumimoji="0" lang="en-US" altLang="en-US" sz="1400" b="1"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err="1">
                <a:ln>
                  <a:noFill/>
                </a:ln>
                <a:solidFill>
                  <a:schemeClr val="tx1"/>
                </a:solidFill>
                <a:effectLst/>
                <a:latin typeface="Arial" panose="020B0604020202020204" pitchFamily="34" charset="0"/>
              </a:rPr>
              <a:t>Datenverarbeitung</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Robuste</a:t>
            </a:r>
            <a:r>
              <a:rPr kumimoji="0" lang="en-US" altLang="en-US" sz="1400" b="1"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err="1">
                <a:ln>
                  <a:noFill/>
                </a:ln>
                <a:solidFill>
                  <a:schemeClr val="tx1"/>
                </a:solidFill>
                <a:effectLst/>
                <a:latin typeface="Arial" panose="020B0604020202020204" pitchFamily="34" charset="0"/>
              </a:rPr>
              <a:t>Kernfunktionen</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Umfassende</a:t>
            </a:r>
            <a:r>
              <a:rPr kumimoji="0" lang="en-US" altLang="en-US" sz="1400" b="1"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err="1">
                <a:ln>
                  <a:noFill/>
                </a:ln>
                <a:solidFill>
                  <a:schemeClr val="tx1"/>
                </a:solidFill>
                <a:effectLst/>
                <a:latin typeface="Arial" panose="020B0604020202020204" pitchFamily="34" charset="0"/>
              </a:rPr>
              <a:t>Fehlerbehandlung</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Benutzerfreundliche</a:t>
            </a:r>
            <a:r>
              <a:rPr kumimoji="0" lang="en-US" altLang="en-US" sz="1400" b="1" i="0" u="none" strike="noStrike" cap="none" normalizeH="0" baseline="0" dirty="0">
                <a:ln>
                  <a:noFill/>
                </a:ln>
                <a:solidFill>
                  <a:schemeClr val="tx1"/>
                </a:solidFill>
                <a:effectLst/>
                <a:latin typeface="Arial" panose="020B0604020202020204" pitchFamily="34" charset="0"/>
              </a:rPr>
              <a:t> CLI-</a:t>
            </a:r>
            <a:r>
              <a:rPr kumimoji="0" lang="en-US" altLang="en-US" sz="1400" b="1" i="0" u="none" strike="noStrike" cap="none" normalizeH="0" baseline="0" dirty="0" err="1">
                <a:ln>
                  <a:noFill/>
                </a:ln>
                <a:solidFill>
                  <a:schemeClr val="tx1"/>
                </a:solidFill>
                <a:effectLst/>
                <a:latin typeface="Arial" panose="020B0604020202020204" pitchFamily="34" charset="0"/>
              </a:rPr>
              <a:t>Schnittstelle</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Skalierbar</a:t>
            </a:r>
            <a:r>
              <a:rPr kumimoji="0" lang="en-US" altLang="en-US" b="1" i="0" u="none" strike="noStrike" cap="none" normalizeH="0" baseline="0" dirty="0">
                <a:ln>
                  <a:noFill/>
                </a:ln>
                <a:solidFill>
                  <a:schemeClr val="tx1"/>
                </a:solidFill>
                <a:effectLst/>
                <a:latin typeface="Arial" panose="020B0604020202020204" pitchFamily="34" charset="0"/>
              </a:rPr>
              <a:t> und </a:t>
            </a:r>
            <a:r>
              <a:rPr kumimoji="0" lang="en-US" altLang="en-US" b="1" i="0" u="none" strike="noStrike" cap="none" normalizeH="0" baseline="0" dirty="0" err="1">
                <a:ln>
                  <a:noFill/>
                </a:ln>
                <a:solidFill>
                  <a:schemeClr val="tx1"/>
                </a:solidFill>
                <a:effectLst/>
                <a:latin typeface="Arial" panose="020B0604020202020204" pitchFamily="34" charset="0"/>
              </a:rPr>
              <a:t>wartungsfreundlich</a:t>
            </a:r>
            <a:r>
              <a:rPr kumimoji="0" lang="en-US" altLang="en-US" b="1"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400" b="1"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Vielseitige</a:t>
            </a:r>
            <a:r>
              <a:rPr kumimoji="0" lang="en-US" altLang="en-US" sz="1400" b="1"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err="1">
                <a:ln>
                  <a:noFill/>
                </a:ln>
                <a:solidFill>
                  <a:schemeClr val="tx1"/>
                </a:solidFill>
                <a:effectLst/>
                <a:latin typeface="Arial" panose="020B0604020202020204" pitchFamily="34" charset="0"/>
              </a:rPr>
              <a:t>Einsatzmöglichkeiten</a:t>
            </a:r>
            <a:r>
              <a:rPr kumimoji="0" lang="en-US" altLang="en-US" sz="1400" b="0" i="0" u="none" strike="noStrike" cap="none" normalizeH="0" baseline="0" dirty="0">
                <a:ln>
                  <a:noFill/>
                </a:ln>
                <a:solidFill>
                  <a:schemeClr val="tx1"/>
                </a:solidFill>
                <a:effectLst/>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7155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2"/>
        <p:cNvGrpSpPr/>
        <p:nvPr/>
      </p:nvGrpSpPr>
      <p:grpSpPr>
        <a:xfrm>
          <a:off x="0" y="0"/>
          <a:ext cx="0" cy="0"/>
          <a:chOff x="0" y="0"/>
          <a:chExt cx="0" cy="0"/>
        </a:xfrm>
      </p:grpSpPr>
      <p:sp>
        <p:nvSpPr>
          <p:cNvPr id="403" name="Google Shape;403;p61"/>
          <p:cNvSpPr txBox="1"/>
          <p:nvPr/>
        </p:nvSpPr>
        <p:spPr>
          <a:xfrm>
            <a:off x="8556000" y="4862497"/>
            <a:ext cx="467530" cy="146003"/>
          </a:xfrm>
          <a:prstGeom prst="rect">
            <a:avLst/>
          </a:prstGeom>
          <a:noFill/>
          <a:ln>
            <a:noFill/>
          </a:ln>
        </p:spPr>
        <p:txBody>
          <a:bodyPr spcFirstLastPara="1" wrap="square" lIns="27000" tIns="0" rIns="0" bIns="0" anchor="ctr" anchorCtr="0">
            <a:noAutofit/>
          </a:bodyPr>
          <a:lstStyle/>
          <a:p>
            <a:pPr marL="0" marR="0" lvl="0" indent="0" algn="r" rtl="0">
              <a:spcBef>
                <a:spcPts val="0"/>
              </a:spcBef>
              <a:spcAft>
                <a:spcPts val="0"/>
              </a:spcAft>
              <a:buNone/>
            </a:pPr>
            <a:fld id="{00000000-1234-1234-1234-123412341234}" type="slidenum">
              <a:rPr lang="en-GB" sz="700" b="0" i="0" u="none" strike="noStrike" cap="none">
                <a:solidFill>
                  <a:schemeClr val="lt1"/>
                </a:solidFill>
                <a:latin typeface="Montserrat Light"/>
                <a:ea typeface="Montserrat Light"/>
                <a:cs typeface="Montserrat Light"/>
                <a:sym typeface="Montserrat Light"/>
              </a:rPr>
              <a:t>15</a:t>
            </a:fld>
            <a:endParaRPr sz="700" b="1" i="0" u="none" strike="noStrike" cap="none">
              <a:solidFill>
                <a:schemeClr val="lt1"/>
              </a:solidFill>
              <a:latin typeface="Montserrat"/>
              <a:ea typeface="Montserrat"/>
              <a:cs typeface="Montserrat"/>
              <a:sym typeface="Montserrat"/>
            </a:endParaRPr>
          </a:p>
        </p:txBody>
      </p:sp>
      <p:sp>
        <p:nvSpPr>
          <p:cNvPr id="404" name="Google Shape;404;p61"/>
          <p:cNvSpPr txBox="1"/>
          <p:nvPr/>
        </p:nvSpPr>
        <p:spPr>
          <a:xfrm>
            <a:off x="1007269" y="2193708"/>
            <a:ext cx="7129462" cy="48474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Clr>
                <a:schemeClr val="lt1"/>
              </a:buClr>
              <a:buSzPts val="2100"/>
              <a:buFont typeface="Montserrat SemiBold"/>
              <a:buNone/>
            </a:pPr>
            <a:r>
              <a:rPr lang="en-GB" sz="2100" b="1" i="0" u="none" strike="noStrike" cap="none" dirty="0" err="1">
                <a:solidFill>
                  <a:schemeClr val="lt1"/>
                </a:solidFill>
                <a:latin typeface="Montserrat SemiBold"/>
                <a:ea typeface="Montserrat SemiBold"/>
                <a:cs typeface="Montserrat SemiBold"/>
                <a:sym typeface="Montserrat SemiBold"/>
              </a:rPr>
              <a:t>Vielen</a:t>
            </a:r>
            <a:r>
              <a:rPr lang="en-GB" sz="2100" b="1" i="0" u="none" strike="noStrike" cap="none" dirty="0">
                <a:solidFill>
                  <a:schemeClr val="lt1"/>
                </a:solidFill>
                <a:latin typeface="Montserrat SemiBold"/>
                <a:ea typeface="Montserrat SemiBold"/>
                <a:cs typeface="Montserrat SemiBold"/>
                <a:sym typeface="Montserrat SemiBold"/>
              </a:rPr>
              <a:t> Dank für </a:t>
            </a:r>
            <a:r>
              <a:rPr lang="en-GB" sz="2100" b="1" i="0" u="none" strike="noStrike" cap="none" dirty="0" err="1">
                <a:solidFill>
                  <a:schemeClr val="lt1"/>
                </a:solidFill>
                <a:latin typeface="Montserrat SemiBold"/>
                <a:ea typeface="Montserrat SemiBold"/>
                <a:cs typeface="Montserrat SemiBold"/>
                <a:sym typeface="Montserrat SemiBold"/>
              </a:rPr>
              <a:t>Ihre</a:t>
            </a:r>
            <a:r>
              <a:rPr lang="en-GB" sz="2100" b="1" i="0" u="none" strike="noStrike" cap="none" dirty="0">
                <a:solidFill>
                  <a:schemeClr val="lt1"/>
                </a:solidFill>
                <a:latin typeface="Montserrat SemiBold"/>
                <a:ea typeface="Montserrat SemiBold"/>
                <a:cs typeface="Montserrat SemiBold"/>
                <a:sym typeface="Montserrat SemiBold"/>
              </a:rPr>
              <a:t> </a:t>
            </a:r>
            <a:r>
              <a:rPr lang="en-GB" sz="2100" b="1" i="0" u="none" strike="noStrike" cap="none" dirty="0" err="1">
                <a:solidFill>
                  <a:schemeClr val="lt1"/>
                </a:solidFill>
                <a:latin typeface="Montserrat SemiBold"/>
                <a:ea typeface="Montserrat SemiBold"/>
                <a:cs typeface="Montserrat SemiBold"/>
                <a:sym typeface="Montserrat SemiBold"/>
              </a:rPr>
              <a:t>Aufmerksamkeit</a:t>
            </a:r>
            <a:endParaRPr lang="en-GB" sz="2100" b="1" i="0" u="none" strike="noStrike" cap="none" dirty="0">
              <a:solidFill>
                <a:schemeClr val="lt1"/>
              </a:solidFill>
              <a:latin typeface="Montserrat SemiBold"/>
              <a:ea typeface="Montserrat SemiBold"/>
              <a:cs typeface="Montserrat SemiBold"/>
              <a:sym typeface="Montserrat SemiBold"/>
            </a:endParaRPr>
          </a:p>
          <a:p>
            <a:pPr marL="0" marR="0" lvl="0" indent="0" algn="ctr" rtl="0">
              <a:lnSpc>
                <a:spcPct val="90000"/>
              </a:lnSpc>
              <a:spcBef>
                <a:spcPts val="0"/>
              </a:spcBef>
              <a:spcAft>
                <a:spcPts val="0"/>
              </a:spcAft>
              <a:buClr>
                <a:schemeClr val="lt1"/>
              </a:buClr>
              <a:buSzPts val="2100"/>
              <a:buFont typeface="Montserrat SemiBold"/>
              <a:buNone/>
            </a:pPr>
            <a:r>
              <a:rPr lang="de-DE" b="1" dirty="0">
                <a:solidFill>
                  <a:schemeClr val="accent5"/>
                </a:solidFill>
                <a:latin typeface="Arial" panose="020B0604020202020204" pitchFamily="34" charset="0"/>
              </a:rPr>
              <a:t>Fragen? Feedback? Lassen Sie uns darüber sprechen!</a:t>
            </a:r>
            <a:endParaRPr b="1" dirty="0">
              <a:solidFill>
                <a:schemeClr val="accent5"/>
              </a:solidFill>
              <a:latin typeface="Arial" panose="020B0604020202020204" pitchFamily="34" charset="0"/>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10296BC-0309-F16C-163B-8E99C856F689}"/>
              </a:ext>
            </a:extLst>
          </p:cNvPr>
          <p:cNvSpPr txBox="1"/>
          <p:nvPr/>
        </p:nvSpPr>
        <p:spPr>
          <a:xfrm>
            <a:off x="781396" y="1212756"/>
            <a:ext cx="7948718" cy="3046988"/>
          </a:xfrm>
          <a:prstGeom prst="rect">
            <a:avLst/>
          </a:prstGeom>
          <a:noFill/>
        </p:spPr>
        <p:txBody>
          <a:bodyPr wrap="square">
            <a:spAutoFit/>
          </a:bodyPr>
          <a:lstStyle/>
          <a:p>
            <a:r>
              <a:rPr lang="de-DE" sz="2400" b="1" dirty="0">
                <a:solidFill>
                  <a:srgbClr val="0070C0"/>
                </a:solidFill>
              </a:rPr>
              <a:t>Interaktives Tool (Chatbot)</a:t>
            </a:r>
          </a:p>
          <a:p>
            <a:r>
              <a:rPr lang="de-DE" sz="2400" b="1" dirty="0">
                <a:solidFill>
                  <a:srgbClr val="0070C0"/>
                </a:solidFill>
              </a:rPr>
              <a:t> für nahtlose Funktionen:</a:t>
            </a:r>
            <a:endParaRPr lang="en-US" sz="2400" dirty="0">
              <a:solidFill>
                <a:srgbClr val="0070C0"/>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err="1">
                <a:ln>
                  <a:noFill/>
                </a:ln>
                <a:solidFill>
                  <a:schemeClr val="tx1"/>
                </a:solidFill>
                <a:effectLst/>
                <a:latin typeface="Arial" panose="020B0604020202020204" pitchFamily="34" charset="0"/>
              </a:rPr>
              <a:t>Fragen</a:t>
            </a:r>
            <a:r>
              <a:rPr kumimoji="0" lang="en-US" altLang="en-US" sz="160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err="1">
                <a:ln>
                  <a:noFill/>
                </a:ln>
                <a:solidFill>
                  <a:schemeClr val="tx1"/>
                </a:solidFill>
                <a:effectLst/>
                <a:latin typeface="Arial" panose="020B0604020202020204" pitchFamily="34" charset="0"/>
              </a:rPr>
              <a:t>stellen</a:t>
            </a:r>
            <a:r>
              <a:rPr kumimoji="0" lang="en-US" altLang="en-US" sz="1600" i="0" u="none" strike="noStrike" cap="none" normalizeH="0" baseline="0" dirty="0">
                <a:ln>
                  <a:noFill/>
                </a:ln>
                <a:solidFill>
                  <a:schemeClr val="tx1"/>
                </a:solidFill>
                <a:effectLst/>
                <a:latin typeface="Arial" panose="020B0604020202020204" pitchFamily="34" charset="0"/>
              </a:rPr>
              <a:t> &amp; </a:t>
            </a:r>
            <a:r>
              <a:rPr kumimoji="0" lang="en-US" altLang="en-US" sz="1600" i="0" u="none" strike="noStrike" cap="none" normalizeH="0" baseline="0" dirty="0" err="1">
                <a:ln>
                  <a:noFill/>
                </a:ln>
                <a:solidFill>
                  <a:schemeClr val="tx1"/>
                </a:solidFill>
                <a:effectLst/>
                <a:latin typeface="Arial" panose="020B0604020202020204" pitchFamily="34" charset="0"/>
              </a:rPr>
              <a:t>Antworten</a:t>
            </a:r>
            <a:r>
              <a:rPr kumimoji="0" lang="en-US" altLang="en-US" sz="160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err="1">
                <a:ln>
                  <a:noFill/>
                </a:ln>
                <a:solidFill>
                  <a:schemeClr val="tx1"/>
                </a:solidFill>
                <a:effectLst/>
                <a:latin typeface="Arial" panose="020B0604020202020204" pitchFamily="34" charset="0"/>
              </a:rPr>
              <a:t>erhalten</a:t>
            </a: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err="1">
                <a:ln>
                  <a:noFill/>
                </a:ln>
                <a:solidFill>
                  <a:schemeClr val="tx1"/>
                </a:solidFill>
                <a:effectLst/>
                <a:latin typeface="Arial" panose="020B0604020202020204" pitchFamily="34" charset="0"/>
              </a:rPr>
              <a:t>Spiele</a:t>
            </a:r>
            <a:r>
              <a:rPr kumimoji="0" lang="en-US" altLang="en-US" sz="160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err="1">
                <a:ln>
                  <a:noFill/>
                </a:ln>
                <a:solidFill>
                  <a:schemeClr val="tx1"/>
                </a:solidFill>
                <a:effectLst/>
                <a:latin typeface="Arial" panose="020B0604020202020204" pitchFamily="34" charset="0"/>
              </a:rPr>
              <a:t>spielen</a:t>
            </a: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err="1">
                <a:ln>
                  <a:noFill/>
                </a:ln>
                <a:solidFill>
                  <a:schemeClr val="tx1"/>
                </a:solidFill>
                <a:effectLst/>
                <a:latin typeface="Arial" panose="020B0604020202020204" pitchFamily="34" charset="0"/>
              </a:rPr>
              <a:t>Daten</a:t>
            </a:r>
            <a:r>
              <a:rPr kumimoji="0" lang="en-US" altLang="en-US" sz="1600" i="0" u="none" strike="noStrike" cap="none" normalizeH="0" baseline="0" dirty="0">
                <a:ln>
                  <a:noFill/>
                </a:ln>
                <a:solidFill>
                  <a:schemeClr val="tx1"/>
                </a:solidFill>
                <a:effectLst/>
                <a:latin typeface="Arial" panose="020B0604020202020204" pitchFamily="34" charset="0"/>
              </a:rPr>
              <a:t> </a:t>
            </a:r>
            <a:r>
              <a:rPr kumimoji="0" lang="en-US" altLang="en-US" sz="1600" i="0" u="none" strike="noStrike" cap="none" normalizeH="0" baseline="0" dirty="0" err="1">
                <a:ln>
                  <a:noFill/>
                </a:ln>
                <a:solidFill>
                  <a:schemeClr val="tx1"/>
                </a:solidFill>
                <a:effectLst/>
                <a:latin typeface="Arial" panose="020B0604020202020204" pitchFamily="34" charset="0"/>
              </a:rPr>
              <a:t>scrapen</a:t>
            </a: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Wetter </a:t>
            </a:r>
            <a:r>
              <a:rPr kumimoji="0" lang="en-US" altLang="en-US" sz="1600" i="0" u="none" strike="noStrike" cap="none" normalizeH="0" baseline="0" dirty="0" err="1">
                <a:ln>
                  <a:noFill/>
                </a:ln>
                <a:solidFill>
                  <a:schemeClr val="tx1"/>
                </a:solidFill>
                <a:effectLst/>
                <a:latin typeface="Arial" panose="020B0604020202020204" pitchFamily="34" charset="0"/>
              </a:rPr>
              <a:t>analysieren</a:t>
            </a:r>
            <a:r>
              <a:rPr kumimoji="0" lang="en-US" altLang="en-US" sz="1600" i="0" u="none" strike="noStrike" cap="none" normalizeH="0" baseline="0" dirty="0">
                <a:ln>
                  <a:noFill/>
                </a:ln>
                <a:solidFill>
                  <a:schemeClr val="tx1"/>
                </a:solidFill>
                <a:effectLst/>
                <a:latin typeface="Arial" panose="020B0604020202020204" pitchFamily="34" charset="0"/>
              </a:rPr>
              <a:t> </a:t>
            </a:r>
            <a:endParaRPr lang="en-US" sz="1600" dirty="0"/>
          </a:p>
          <a:p>
            <a:pPr>
              <a:buFont typeface="Arial" panose="020B0604020202020204" pitchFamily="34" charset="0"/>
              <a:buChar char="•"/>
            </a:pPr>
            <a:endParaRPr lang="en-US" sz="1600" dirty="0"/>
          </a:p>
        </p:txBody>
      </p:sp>
      <p:sp>
        <p:nvSpPr>
          <p:cNvPr id="5" name="Textfeld 4">
            <a:extLst>
              <a:ext uri="{FF2B5EF4-FFF2-40B4-BE49-F238E27FC236}">
                <a16:creationId xmlns:a16="http://schemas.microsoft.com/office/drawing/2014/main" id="{63138F6D-A35D-BBB5-F8E2-18CBC9A8670E}"/>
              </a:ext>
            </a:extLst>
          </p:cNvPr>
          <p:cNvSpPr txBox="1"/>
          <p:nvPr/>
        </p:nvSpPr>
        <p:spPr>
          <a:xfrm>
            <a:off x="781396" y="349032"/>
            <a:ext cx="4572000" cy="461665"/>
          </a:xfrm>
          <a:prstGeom prst="rect">
            <a:avLst/>
          </a:prstGeom>
          <a:noFill/>
        </p:spPr>
        <p:txBody>
          <a:bodyPr wrap="square">
            <a:spAutoFit/>
          </a:bodyPr>
          <a:lstStyle/>
          <a:p>
            <a:r>
              <a:rPr lang="en-GB" sz="2400" b="1" i="0" u="none" strike="noStrike" cap="none" dirty="0">
                <a:solidFill>
                  <a:srgbClr val="92D050"/>
                </a:solidFill>
                <a:latin typeface="Montserrat SemiBold"/>
                <a:ea typeface="Montserrat SemiBold"/>
                <a:cs typeface="Montserrat SemiBold"/>
                <a:sym typeface="Montserrat SemiBold"/>
              </a:rPr>
              <a:t>EINFÜHRUNG</a:t>
            </a:r>
            <a:endParaRPr lang="en-AE" sz="2400" dirty="0">
              <a:solidFill>
                <a:srgbClr val="92D050"/>
              </a:solidFill>
            </a:endParaRPr>
          </a:p>
        </p:txBody>
      </p:sp>
      <p:pic>
        <p:nvPicPr>
          <p:cNvPr id="10" name="Picture 3">
            <a:extLst>
              <a:ext uri="{FF2B5EF4-FFF2-40B4-BE49-F238E27FC236}">
                <a16:creationId xmlns:a16="http://schemas.microsoft.com/office/drawing/2014/main" id="{F0DEDBA8-1ADE-9B17-3A78-B5CBBE656EB7}"/>
              </a:ext>
            </a:extLst>
          </p:cNvPr>
          <p:cNvPicPr>
            <a:picLocks noChangeAspect="1"/>
          </p:cNvPicPr>
          <p:nvPr/>
        </p:nvPicPr>
        <p:blipFill>
          <a:blip r:embed="rId3"/>
          <a:stretch>
            <a:fillRect/>
          </a:stretch>
        </p:blipFill>
        <p:spPr>
          <a:xfrm>
            <a:off x="5353396" y="902226"/>
            <a:ext cx="3230573" cy="3339047"/>
          </a:xfrm>
          <a:prstGeom prst="rect">
            <a:avLst/>
          </a:prstGeom>
        </p:spPr>
      </p:pic>
    </p:spTree>
    <p:extLst>
      <p:ext uri="{BB962C8B-B14F-4D97-AF65-F5344CB8AC3E}">
        <p14:creationId xmlns:p14="http://schemas.microsoft.com/office/powerpoint/2010/main" val="333579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00DFE-D91D-03E3-D1D7-23D50314B247}"/>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87FBC43B-ADB2-5E34-F4AD-FAE267B3281B}"/>
              </a:ext>
            </a:extLst>
          </p:cNvPr>
          <p:cNvSpPr txBox="1"/>
          <p:nvPr/>
        </p:nvSpPr>
        <p:spPr>
          <a:xfrm>
            <a:off x="781396" y="1109081"/>
            <a:ext cx="8362604" cy="3293209"/>
          </a:xfrm>
          <a:prstGeom prst="rect">
            <a:avLst/>
          </a:prstGeom>
          <a:noFill/>
        </p:spPr>
        <p:txBody>
          <a:bodyPr wrap="square">
            <a:spAutoFit/>
          </a:bodyPr>
          <a:lstStyle/>
          <a:p>
            <a:r>
              <a:rPr lang="de-DE" sz="2400" b="1" dirty="0">
                <a:solidFill>
                  <a:srgbClr val="0070C0"/>
                </a:solidFill>
              </a:rPr>
              <a:t>Kernfunktionen:</a:t>
            </a:r>
          </a:p>
          <a:p>
            <a:endParaRPr lang="de-DE" sz="2400" dirty="0">
              <a:solidFill>
                <a:srgbClr val="0070C0"/>
              </a:solidFill>
            </a:endParaRPr>
          </a:p>
          <a:p>
            <a:pPr marL="342900" indent="-342900" eaLnBrk="0" fontAlgn="base" hangingPunct="0">
              <a:spcBef>
                <a:spcPct val="0"/>
              </a:spcBef>
              <a:spcAft>
                <a:spcPct val="0"/>
              </a:spcAft>
              <a:buClrTx/>
              <a:buFontTx/>
              <a:buChar char="•"/>
            </a:pPr>
            <a:r>
              <a:rPr lang="de-DE" sz="1600" dirty="0">
                <a:solidFill>
                  <a:schemeClr val="tx1"/>
                </a:solidFill>
                <a:latin typeface="Arial" panose="020B0604020202020204" pitchFamily="34" charset="0"/>
              </a:rPr>
              <a:t>Q&amp;A-Verwaltung:</a:t>
            </a:r>
          </a:p>
          <a:p>
            <a:pPr marL="342900" indent="-342900" eaLnBrk="0" fontAlgn="base" hangingPunct="0">
              <a:spcBef>
                <a:spcPct val="0"/>
              </a:spcBef>
              <a:spcAft>
                <a:spcPct val="0"/>
              </a:spcAft>
              <a:buClrTx/>
              <a:buFontTx/>
              <a:buChar cha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FontTx/>
              <a:buChar char="•"/>
            </a:pPr>
            <a:r>
              <a:rPr lang="de-DE" sz="1600" dirty="0">
                <a:solidFill>
                  <a:schemeClr val="tx1"/>
                </a:solidFill>
                <a:latin typeface="Arial" panose="020B0604020202020204" pitchFamily="34" charset="0"/>
              </a:rPr>
              <a:t>Protokollierung &amp; Fehlerbehebung</a:t>
            </a:r>
          </a:p>
          <a:p>
            <a:pPr eaLnBrk="0" fontAlgn="base" hangingPunct="0">
              <a:spcBef>
                <a:spcPct val="0"/>
              </a:spcBef>
              <a:spcAft>
                <a:spcPct val="0"/>
              </a:spcAft>
              <a:buClrTx/>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FontTx/>
              <a:buChar char="•"/>
            </a:pPr>
            <a:r>
              <a:rPr lang="de-DE" sz="1600" dirty="0">
                <a:solidFill>
                  <a:schemeClr val="tx1"/>
                </a:solidFill>
                <a:latin typeface="Arial" panose="020B0604020202020204" pitchFamily="34" charset="0"/>
              </a:rPr>
              <a:t>Wettervergleich:</a:t>
            </a:r>
          </a:p>
          <a:p>
            <a:pPr marL="342900" indent="-342900" eaLnBrk="0" fontAlgn="base" hangingPunct="0">
              <a:spcBef>
                <a:spcPct val="0"/>
              </a:spcBef>
              <a:spcAft>
                <a:spcPct val="0"/>
              </a:spcAft>
              <a:buClrTx/>
              <a:buFontTx/>
              <a:buChar cha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FontTx/>
              <a:buChar char="•"/>
            </a:pPr>
            <a:r>
              <a:rPr lang="de-DE" sz="1600" dirty="0">
                <a:solidFill>
                  <a:schemeClr val="tx1"/>
                </a:solidFill>
                <a:latin typeface="Arial" panose="020B0604020202020204" pitchFamily="34" charset="0"/>
              </a:rPr>
              <a:t>Trivia-Spiel:</a:t>
            </a:r>
          </a:p>
          <a:p>
            <a:pPr marL="342900" indent="-342900" eaLnBrk="0" fontAlgn="base" hangingPunct="0">
              <a:spcBef>
                <a:spcPct val="0"/>
              </a:spcBef>
              <a:spcAft>
                <a:spcPct val="0"/>
              </a:spcAft>
              <a:buClrTx/>
              <a:buFontTx/>
              <a:buChar cha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FontTx/>
              <a:buChar char="•"/>
            </a:pPr>
            <a:r>
              <a:rPr lang="de-DE" sz="1600" dirty="0">
                <a:solidFill>
                  <a:schemeClr val="tx1"/>
                </a:solidFill>
                <a:latin typeface="Arial" panose="020B0604020202020204" pitchFamily="34" charset="0"/>
              </a:rPr>
              <a:t>Web </a:t>
            </a:r>
            <a:r>
              <a:rPr lang="de-DE" sz="1600" dirty="0" err="1">
                <a:solidFill>
                  <a:schemeClr val="tx1"/>
                </a:solidFill>
                <a:latin typeface="Arial" panose="020B0604020202020204" pitchFamily="34" charset="0"/>
              </a:rPr>
              <a:t>Scraping</a:t>
            </a:r>
            <a:r>
              <a:rPr lang="de-DE" sz="1600" dirty="0">
                <a:solidFill>
                  <a:schemeClr val="tx1"/>
                </a:solidFill>
                <a:latin typeface="Arial" panose="020B0604020202020204" pitchFamily="34" charset="0"/>
              </a:rPr>
              <a:t>:</a:t>
            </a:r>
          </a:p>
          <a:p>
            <a:pPr eaLnBrk="0" fontAlgn="base" hangingPunct="0">
              <a:spcBef>
                <a:spcPct val="0"/>
              </a:spcBef>
              <a:spcAft>
                <a:spcPct val="0"/>
              </a:spcAft>
              <a:buClrTx/>
            </a:pPr>
            <a:endParaRPr lang="de-DE" sz="1600" dirty="0">
              <a:solidFill>
                <a:schemeClr val="tx1"/>
              </a:solidFill>
              <a:latin typeface="Arial" panose="020B0604020202020204" pitchFamily="34" charset="0"/>
            </a:endParaRPr>
          </a:p>
        </p:txBody>
      </p:sp>
      <p:sp>
        <p:nvSpPr>
          <p:cNvPr id="5" name="Textfeld 4">
            <a:extLst>
              <a:ext uri="{FF2B5EF4-FFF2-40B4-BE49-F238E27FC236}">
                <a16:creationId xmlns:a16="http://schemas.microsoft.com/office/drawing/2014/main" id="{8EB1BEB9-C058-0B4A-AE70-0338AFB02C96}"/>
              </a:ext>
            </a:extLst>
          </p:cNvPr>
          <p:cNvSpPr txBox="1"/>
          <p:nvPr/>
        </p:nvSpPr>
        <p:spPr>
          <a:xfrm>
            <a:off x="781396" y="349032"/>
            <a:ext cx="4572000" cy="461665"/>
          </a:xfrm>
          <a:prstGeom prst="rect">
            <a:avLst/>
          </a:prstGeom>
          <a:noFill/>
        </p:spPr>
        <p:txBody>
          <a:bodyPr wrap="square">
            <a:spAutoFit/>
          </a:bodyPr>
          <a:lstStyle/>
          <a:p>
            <a:pPr marL="6350" marR="0" lvl="0" algn="l" rtl="0">
              <a:spcBef>
                <a:spcPts val="0"/>
              </a:spcBef>
              <a:spcAft>
                <a:spcPts val="0"/>
              </a:spcAft>
              <a:buClr>
                <a:schemeClr val="lt1"/>
              </a:buClr>
              <a:buSzPts val="2100"/>
            </a:pPr>
            <a:r>
              <a:rPr lang="en-GB" sz="2400" b="1" i="0" u="none" strike="noStrike" cap="none" dirty="0">
                <a:solidFill>
                  <a:srgbClr val="92D050"/>
                </a:solidFill>
                <a:latin typeface="Montserrat SemiBold"/>
                <a:ea typeface="Montserrat SemiBold"/>
                <a:cs typeface="Montserrat SemiBold"/>
                <a:sym typeface="Montserrat SemiBold"/>
              </a:rPr>
              <a:t>PROJEKT</a:t>
            </a:r>
            <a:endParaRPr lang="en-GB" sz="1600" b="0" i="0" u="none" strike="noStrike" cap="none" dirty="0">
              <a:solidFill>
                <a:srgbClr val="92D050"/>
              </a:solidFill>
              <a:latin typeface="Lucida Sans"/>
              <a:ea typeface="Lucida Sans"/>
              <a:cs typeface="Lucida Sans"/>
              <a:sym typeface="Lucida Sans"/>
            </a:endParaRPr>
          </a:p>
        </p:txBody>
      </p:sp>
    </p:spTree>
    <p:extLst>
      <p:ext uri="{BB962C8B-B14F-4D97-AF65-F5344CB8AC3E}">
        <p14:creationId xmlns:p14="http://schemas.microsoft.com/office/powerpoint/2010/main" val="3753594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F0AB6-842E-3336-6D83-4C329FD3B480}"/>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50C5920D-DAA1-0C97-BB44-522C0E3B0C8A}"/>
              </a:ext>
            </a:extLst>
          </p:cNvPr>
          <p:cNvSpPr txBox="1"/>
          <p:nvPr/>
        </p:nvSpPr>
        <p:spPr>
          <a:xfrm>
            <a:off x="781396" y="1109081"/>
            <a:ext cx="2917502" cy="461665"/>
          </a:xfrm>
          <a:prstGeom prst="rect">
            <a:avLst/>
          </a:prstGeom>
          <a:noFill/>
        </p:spPr>
        <p:txBody>
          <a:bodyPr wrap="square">
            <a:spAutoFit/>
          </a:bodyPr>
          <a:lstStyle/>
          <a:p>
            <a:pPr eaLnBrk="0" fontAlgn="base" hangingPunct="0">
              <a:spcBef>
                <a:spcPct val="0"/>
              </a:spcBef>
              <a:spcAft>
                <a:spcPct val="0"/>
              </a:spcAft>
              <a:buClrTx/>
            </a:pPr>
            <a:r>
              <a:rPr lang="de-DE" sz="2400" b="1" dirty="0">
                <a:solidFill>
                  <a:srgbClr val="0070C0"/>
                </a:solidFill>
              </a:rPr>
              <a:t>Q&amp;A-Verwaltung</a:t>
            </a:r>
            <a:r>
              <a:rPr lang="de-DE" sz="2400" dirty="0">
                <a:solidFill>
                  <a:schemeClr val="tx1"/>
                </a:solidFill>
                <a:latin typeface="Arial" panose="020B0604020202020204" pitchFamily="34" charset="0"/>
              </a:rPr>
              <a:t>:</a:t>
            </a:r>
          </a:p>
        </p:txBody>
      </p:sp>
      <p:sp>
        <p:nvSpPr>
          <p:cNvPr id="5" name="Textfeld 4">
            <a:extLst>
              <a:ext uri="{FF2B5EF4-FFF2-40B4-BE49-F238E27FC236}">
                <a16:creationId xmlns:a16="http://schemas.microsoft.com/office/drawing/2014/main" id="{AF18F8E0-1D70-F075-C4FE-CFFBD2E09AD9}"/>
              </a:ext>
            </a:extLst>
          </p:cNvPr>
          <p:cNvSpPr txBox="1"/>
          <p:nvPr/>
        </p:nvSpPr>
        <p:spPr>
          <a:xfrm>
            <a:off x="781396" y="349032"/>
            <a:ext cx="4572000" cy="461665"/>
          </a:xfrm>
          <a:prstGeom prst="rect">
            <a:avLst/>
          </a:prstGeom>
          <a:noFill/>
        </p:spPr>
        <p:txBody>
          <a:bodyPr wrap="square">
            <a:spAutoFit/>
          </a:bodyPr>
          <a:lstStyle/>
          <a:p>
            <a:pPr marL="6350" marR="0" lvl="0" algn="l" rtl="0">
              <a:spcBef>
                <a:spcPts val="0"/>
              </a:spcBef>
              <a:spcAft>
                <a:spcPts val="0"/>
              </a:spcAft>
              <a:buClr>
                <a:schemeClr val="lt1"/>
              </a:buClr>
              <a:buSzPts val="2100"/>
            </a:pPr>
            <a:r>
              <a:rPr lang="en-GB" sz="2400" b="1" i="0" u="none" strike="noStrike" cap="none" dirty="0">
                <a:solidFill>
                  <a:srgbClr val="92D050"/>
                </a:solidFill>
                <a:latin typeface="Montserrat SemiBold"/>
                <a:ea typeface="Montserrat SemiBold"/>
                <a:cs typeface="Montserrat SemiBold"/>
                <a:sym typeface="Montserrat SemiBold"/>
              </a:rPr>
              <a:t>ERGEBNISSE</a:t>
            </a:r>
            <a:endParaRPr lang="en-GB" sz="1600" b="0" i="0" u="none" strike="noStrike" cap="none" dirty="0">
              <a:solidFill>
                <a:srgbClr val="92D050"/>
              </a:solidFill>
              <a:latin typeface="Lucida Sans"/>
              <a:ea typeface="Lucida Sans"/>
              <a:cs typeface="Lucida Sans"/>
              <a:sym typeface="Lucida Sans"/>
            </a:endParaRPr>
          </a:p>
        </p:txBody>
      </p:sp>
      <p:sp>
        <p:nvSpPr>
          <p:cNvPr id="2" name="Google Shape;153;p28">
            <a:extLst>
              <a:ext uri="{FF2B5EF4-FFF2-40B4-BE49-F238E27FC236}">
                <a16:creationId xmlns:a16="http://schemas.microsoft.com/office/drawing/2014/main" id="{B99FCDDD-6C7D-17BD-23AA-DA12F0B08C26}"/>
              </a:ext>
            </a:extLst>
          </p:cNvPr>
          <p:cNvSpPr txBox="1"/>
          <p:nvPr/>
        </p:nvSpPr>
        <p:spPr>
          <a:xfrm>
            <a:off x="781396" y="1869130"/>
            <a:ext cx="4011525" cy="2336064"/>
          </a:xfrm>
          <a:prstGeom prst="rect">
            <a:avLst/>
          </a:prstGeom>
          <a:noFill/>
          <a:ln>
            <a:noFill/>
          </a:ln>
        </p:spPr>
        <p:txBody>
          <a:bodyPr spcFirstLastPara="1" lIns="0" tIns="0" rIns="0" bIns="0" anchor="t" anchorCtr="0">
            <a:normAutofit/>
          </a:bodyPr>
          <a:lstStyle/>
          <a:p>
            <a:pPr marL="285750" indent="-285750" eaLnBrk="0" fontAlgn="base" hangingPunct="0">
              <a:spcBef>
                <a:spcPct val="0"/>
              </a:spcBef>
              <a:spcAft>
                <a:spcPct val="0"/>
              </a:spcAft>
              <a:buClrTx/>
              <a:buSzPts val="1400"/>
              <a:buFont typeface="Arial" panose="020B0604020202020204" pitchFamily="34" charset="0"/>
              <a:buChar char="•"/>
              <a:defRPr/>
            </a:pPr>
            <a:r>
              <a:rPr lang="de-DE" sz="1600" dirty="0">
                <a:solidFill>
                  <a:schemeClr val="tx1"/>
                </a:solidFill>
                <a:latin typeface="Arial" panose="020B0604020202020204" pitchFamily="34" charset="0"/>
              </a:rPr>
              <a:t>Fragen Vorschlagen</a:t>
            </a:r>
          </a:p>
          <a:p>
            <a:pPr marL="285750" indent="-285750" eaLnBrk="0" fontAlgn="base" hangingPunct="0">
              <a:spcBef>
                <a:spcPct val="0"/>
              </a:spcBef>
              <a:spcAft>
                <a:spcPct val="0"/>
              </a:spcAft>
              <a:buClrTx/>
              <a:buSzPts val="1400"/>
              <a:buFont typeface="Arial" panose="020B0604020202020204" pitchFamily="34" charset="0"/>
              <a:buChar char="•"/>
              <a:defRPr/>
            </a:pPr>
            <a:endParaRPr lang="de-DE" sz="1600" dirty="0">
              <a:solidFill>
                <a:schemeClr val="tx1"/>
              </a:solidFill>
              <a:latin typeface="Arial" panose="020B0604020202020204" pitchFamily="34" charset="0"/>
            </a:endParaRPr>
          </a:p>
          <a:p>
            <a:pPr marL="285750" indent="-285750" eaLnBrk="0" fontAlgn="base" hangingPunct="0">
              <a:spcBef>
                <a:spcPct val="0"/>
              </a:spcBef>
              <a:spcAft>
                <a:spcPct val="0"/>
              </a:spcAft>
              <a:buClrTx/>
              <a:buSzPts val="1400"/>
              <a:buFont typeface="Arial" panose="020B0604020202020204" pitchFamily="34" charset="0"/>
              <a:buChar char="•"/>
              <a:defRPr/>
            </a:pPr>
            <a:r>
              <a:rPr lang="en-US" sz="1600" dirty="0" err="1">
                <a:solidFill>
                  <a:schemeClr val="tx1"/>
                </a:solidFill>
                <a:latin typeface="Arial" panose="020B0604020202020204" pitchFamily="34" charset="0"/>
              </a:rPr>
              <a:t>Verschiedene</a:t>
            </a:r>
            <a:r>
              <a:rPr lang="en-US" sz="1600" dirty="0">
                <a:solidFill>
                  <a:schemeClr val="tx1"/>
                </a:solidFill>
                <a:latin typeface="Arial" panose="020B0604020202020204" pitchFamily="34" charset="0"/>
              </a:rPr>
              <a:t> </a:t>
            </a:r>
            <a:r>
              <a:rPr lang="en-US" sz="1600" dirty="0" err="1">
                <a:solidFill>
                  <a:schemeClr val="tx1"/>
                </a:solidFill>
                <a:latin typeface="Arial" panose="020B0604020202020204" pitchFamily="34" charset="0"/>
              </a:rPr>
              <a:t>Formulierungen</a:t>
            </a:r>
            <a:r>
              <a:rPr lang="en-US" sz="1600" dirty="0">
                <a:solidFill>
                  <a:schemeClr val="tx1"/>
                </a:solidFill>
                <a:latin typeface="Arial" panose="020B0604020202020204" pitchFamily="34" charset="0"/>
              </a:rPr>
              <a:t> </a:t>
            </a:r>
            <a:r>
              <a:rPr lang="en-US" sz="1600" dirty="0" err="1">
                <a:solidFill>
                  <a:schemeClr val="tx1"/>
                </a:solidFill>
                <a:latin typeface="Arial" panose="020B0604020202020204" pitchFamily="34" charset="0"/>
              </a:rPr>
              <a:t>derselben</a:t>
            </a:r>
            <a:r>
              <a:rPr lang="en-US" sz="1600" dirty="0">
                <a:solidFill>
                  <a:schemeClr val="tx1"/>
                </a:solidFill>
                <a:latin typeface="Arial" panose="020B0604020202020204" pitchFamily="34" charset="0"/>
              </a:rPr>
              <a:t> Frage“</a:t>
            </a:r>
          </a:p>
          <a:p>
            <a:pPr marL="285750" indent="-285750" eaLnBrk="0" fontAlgn="base" hangingPunct="0">
              <a:spcBef>
                <a:spcPct val="0"/>
              </a:spcBef>
              <a:spcAft>
                <a:spcPct val="0"/>
              </a:spcAft>
              <a:buClrTx/>
              <a:buSzPts val="1400"/>
              <a:buFont typeface="Arial" panose="020B0604020202020204" pitchFamily="34" charset="0"/>
              <a:buChar char="•"/>
              <a:defRPr/>
            </a:pPr>
            <a:endParaRPr lang="en-US" sz="1600" dirty="0">
              <a:solidFill>
                <a:schemeClr val="tx1"/>
              </a:solidFill>
              <a:latin typeface="Arial" panose="020B0604020202020204" pitchFamily="34" charset="0"/>
            </a:endParaRPr>
          </a:p>
          <a:p>
            <a:pPr marL="285750" indent="-285750" eaLnBrk="0" fontAlgn="base" hangingPunct="0">
              <a:spcBef>
                <a:spcPct val="0"/>
              </a:spcBef>
              <a:spcAft>
                <a:spcPct val="0"/>
              </a:spcAft>
              <a:buClrTx/>
              <a:buSzPts val="1400"/>
              <a:buFont typeface="Arial" panose="020B0604020202020204" pitchFamily="34" charset="0"/>
              <a:buChar char="•"/>
              <a:defRPr/>
            </a:pPr>
            <a:r>
              <a:rPr lang="de-DE" sz="1600" dirty="0">
                <a:solidFill>
                  <a:schemeClr val="tx1"/>
                </a:solidFill>
                <a:latin typeface="Arial" panose="020B0604020202020204" pitchFamily="34" charset="0"/>
              </a:rPr>
              <a:t>Mehr als eine Frage beantworten</a:t>
            </a:r>
          </a:p>
          <a:p>
            <a:pPr marL="285750" indent="-285750" eaLnBrk="0" fontAlgn="base" hangingPunct="0">
              <a:spcBef>
                <a:spcPct val="0"/>
              </a:spcBef>
              <a:spcAft>
                <a:spcPct val="0"/>
              </a:spcAft>
              <a:buClrTx/>
              <a:buSzPts val="1400"/>
              <a:buFont typeface="Arial" panose="020B0604020202020204" pitchFamily="34" charset="0"/>
              <a:buChar char="•"/>
              <a:defRPr/>
            </a:pPr>
            <a:endParaRPr lang="de-DE" sz="1600" dirty="0">
              <a:solidFill>
                <a:schemeClr val="tx1"/>
              </a:solidFill>
              <a:latin typeface="Arial" panose="020B0604020202020204" pitchFamily="34" charset="0"/>
            </a:endParaRPr>
          </a:p>
          <a:p>
            <a:pPr marL="285750" indent="-285750" eaLnBrk="0" fontAlgn="base" hangingPunct="0">
              <a:spcBef>
                <a:spcPct val="0"/>
              </a:spcBef>
              <a:spcAft>
                <a:spcPct val="0"/>
              </a:spcAft>
              <a:buClrTx/>
              <a:buSzPts val="1400"/>
              <a:buFont typeface="Arial" panose="020B0604020202020204" pitchFamily="34" charset="0"/>
              <a:buChar char="•"/>
              <a:defRPr/>
            </a:pPr>
            <a:r>
              <a:rPr lang="en-US" sz="1600" dirty="0" err="1">
                <a:solidFill>
                  <a:schemeClr val="tx1"/>
                </a:solidFill>
                <a:latin typeface="Arial" panose="020B0604020202020204" pitchFamily="34" charset="0"/>
              </a:rPr>
              <a:t>Fragen</a:t>
            </a:r>
            <a:r>
              <a:rPr lang="en-US" sz="1600" dirty="0">
                <a:solidFill>
                  <a:schemeClr val="tx1"/>
                </a:solidFill>
                <a:latin typeface="Arial" panose="020B0604020202020204" pitchFamily="34" charset="0"/>
              </a:rPr>
              <a:t> und </a:t>
            </a:r>
            <a:r>
              <a:rPr lang="en-US" sz="1600" dirty="0" err="1">
                <a:solidFill>
                  <a:schemeClr val="tx1"/>
                </a:solidFill>
                <a:latin typeface="Arial" panose="020B0604020202020204" pitchFamily="34" charset="0"/>
              </a:rPr>
              <a:t>Antworten</a:t>
            </a:r>
            <a:r>
              <a:rPr lang="en-US" sz="1600" dirty="0">
                <a:solidFill>
                  <a:schemeClr val="tx1"/>
                </a:solidFill>
                <a:latin typeface="Arial" panose="020B0604020202020204" pitchFamily="34" charset="0"/>
              </a:rPr>
              <a:t> </a:t>
            </a:r>
            <a:r>
              <a:rPr lang="en-US" sz="1600" dirty="0" err="1">
                <a:solidFill>
                  <a:schemeClr val="tx1"/>
                </a:solidFill>
                <a:latin typeface="Arial" panose="020B0604020202020204" pitchFamily="34" charset="0"/>
              </a:rPr>
              <a:t>hinzufügen</a:t>
            </a:r>
            <a:endParaRPr lang="en-US" sz="1600" dirty="0">
              <a:solidFill>
                <a:schemeClr val="tx1"/>
              </a:solidFill>
              <a:latin typeface="Arial" panose="020B0604020202020204" pitchFamily="34" charset="0"/>
            </a:endParaRPr>
          </a:p>
          <a:p>
            <a:pPr eaLnBrk="0" fontAlgn="base" hangingPunct="0">
              <a:spcBef>
                <a:spcPct val="0"/>
              </a:spcBef>
              <a:spcAft>
                <a:spcPct val="0"/>
              </a:spcAft>
              <a:buClrTx/>
              <a:buSzPts val="1400"/>
              <a:defRPr/>
            </a:pPr>
            <a:endParaRPr lang="en-US" sz="1600" dirty="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CB462C4E-BD4A-3A48-CE4F-8CA84475B5F5}"/>
              </a:ext>
            </a:extLst>
          </p:cNvPr>
          <p:cNvPicPr>
            <a:picLocks noChangeAspect="1"/>
          </p:cNvPicPr>
          <p:nvPr/>
        </p:nvPicPr>
        <p:blipFill>
          <a:blip r:embed="rId3"/>
          <a:stretch>
            <a:fillRect/>
          </a:stretch>
        </p:blipFill>
        <p:spPr>
          <a:xfrm>
            <a:off x="5861153" y="1570746"/>
            <a:ext cx="2226976" cy="2008683"/>
          </a:xfrm>
          <a:prstGeom prst="rect">
            <a:avLst/>
          </a:prstGeom>
        </p:spPr>
      </p:pic>
    </p:spTree>
    <p:extLst>
      <p:ext uri="{BB962C8B-B14F-4D97-AF65-F5344CB8AC3E}">
        <p14:creationId xmlns:p14="http://schemas.microsoft.com/office/powerpoint/2010/main" val="1912085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919D0-3673-1BA5-8F4F-AEAC815321B2}"/>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5E30766B-2E85-5197-1107-7862B3A523FC}"/>
              </a:ext>
            </a:extLst>
          </p:cNvPr>
          <p:cNvSpPr txBox="1"/>
          <p:nvPr/>
        </p:nvSpPr>
        <p:spPr>
          <a:xfrm>
            <a:off x="781396" y="1109081"/>
            <a:ext cx="3790604" cy="830997"/>
          </a:xfrm>
          <a:prstGeom prst="rect">
            <a:avLst/>
          </a:prstGeom>
          <a:noFill/>
        </p:spPr>
        <p:txBody>
          <a:bodyPr wrap="square">
            <a:spAutoFit/>
          </a:bodyPr>
          <a:lstStyle/>
          <a:p>
            <a:r>
              <a:rPr lang="de-DE" sz="2400" b="1" dirty="0">
                <a:solidFill>
                  <a:srgbClr val="0070C0"/>
                </a:solidFill>
              </a:rPr>
              <a:t>Protokollierung &amp; Fehlerbehebung</a:t>
            </a:r>
          </a:p>
        </p:txBody>
      </p:sp>
      <p:sp>
        <p:nvSpPr>
          <p:cNvPr id="5" name="Textfeld 4">
            <a:extLst>
              <a:ext uri="{FF2B5EF4-FFF2-40B4-BE49-F238E27FC236}">
                <a16:creationId xmlns:a16="http://schemas.microsoft.com/office/drawing/2014/main" id="{2D7FE3B0-0482-75F3-7F84-7DDD62C3A090}"/>
              </a:ext>
            </a:extLst>
          </p:cNvPr>
          <p:cNvSpPr txBox="1"/>
          <p:nvPr/>
        </p:nvSpPr>
        <p:spPr>
          <a:xfrm>
            <a:off x="781396" y="349032"/>
            <a:ext cx="4572000" cy="461665"/>
          </a:xfrm>
          <a:prstGeom prst="rect">
            <a:avLst/>
          </a:prstGeom>
          <a:noFill/>
        </p:spPr>
        <p:txBody>
          <a:bodyPr wrap="square">
            <a:spAutoFit/>
          </a:bodyPr>
          <a:lstStyle/>
          <a:p>
            <a:pPr marL="6350" marR="0" lvl="0" algn="l" rtl="0">
              <a:spcBef>
                <a:spcPts val="0"/>
              </a:spcBef>
              <a:spcAft>
                <a:spcPts val="0"/>
              </a:spcAft>
              <a:buClr>
                <a:schemeClr val="lt1"/>
              </a:buClr>
              <a:buSzPts val="2100"/>
            </a:pPr>
            <a:r>
              <a:rPr lang="en-GB" sz="2400" b="1" i="0" u="none" strike="noStrike" cap="none" dirty="0">
                <a:solidFill>
                  <a:srgbClr val="92D050"/>
                </a:solidFill>
                <a:latin typeface="Montserrat SemiBold"/>
                <a:ea typeface="Montserrat SemiBold"/>
                <a:cs typeface="Montserrat SemiBold"/>
                <a:sym typeface="Montserrat SemiBold"/>
              </a:rPr>
              <a:t>ERGEBNISSE</a:t>
            </a:r>
            <a:endParaRPr lang="en-GB" sz="1600" b="0" i="0" u="none" strike="noStrike" cap="none" dirty="0">
              <a:solidFill>
                <a:srgbClr val="92D050"/>
              </a:solidFill>
              <a:latin typeface="Lucida Sans"/>
              <a:ea typeface="Lucida Sans"/>
              <a:cs typeface="Lucida Sans"/>
              <a:sym typeface="Lucida Sans"/>
            </a:endParaRPr>
          </a:p>
        </p:txBody>
      </p:sp>
      <p:sp>
        <p:nvSpPr>
          <p:cNvPr id="2" name="Google Shape;153;p28">
            <a:extLst>
              <a:ext uri="{FF2B5EF4-FFF2-40B4-BE49-F238E27FC236}">
                <a16:creationId xmlns:a16="http://schemas.microsoft.com/office/drawing/2014/main" id="{F8D009A9-46DE-1EC4-3C7D-AEEC50FFE919}"/>
              </a:ext>
            </a:extLst>
          </p:cNvPr>
          <p:cNvSpPr txBox="1"/>
          <p:nvPr/>
        </p:nvSpPr>
        <p:spPr>
          <a:xfrm>
            <a:off x="781396" y="2208482"/>
            <a:ext cx="4204490" cy="3264408"/>
          </a:xfrm>
          <a:prstGeom prst="rect">
            <a:avLst/>
          </a:prstGeom>
          <a:noFill/>
          <a:ln>
            <a:noFill/>
          </a:ln>
        </p:spPr>
        <p:txBody>
          <a:bodyPr spcFirstLastPara="1" lIns="0" tIns="0" rIns="0" bIns="0" anchor="t" anchorCtr="0">
            <a:normAutofit/>
          </a:bodyPr>
          <a:lstStyle/>
          <a:p>
            <a:pPr eaLnBrk="0" fontAlgn="base" hangingPunct="0">
              <a:spcBef>
                <a:spcPct val="0"/>
              </a:spcBef>
              <a:spcAft>
                <a:spcPct val="0"/>
              </a:spcAft>
              <a:buClrTx/>
              <a:buSzPts val="1400"/>
              <a:defRP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r>
              <a:rPr lang="en-GB" sz="1600" dirty="0" err="1">
                <a:solidFill>
                  <a:schemeClr val="accent5"/>
                </a:solidFill>
              </a:rPr>
              <a:t>Verhalten</a:t>
            </a:r>
            <a:r>
              <a:rPr lang="en-GB" sz="1600" dirty="0">
                <a:solidFill>
                  <a:schemeClr val="accent5"/>
                </a:solidFill>
              </a:rPr>
              <a:t> des Chatbots </a:t>
            </a:r>
            <a:r>
              <a:rPr lang="en-GB" sz="1600" dirty="0" err="1">
                <a:solidFill>
                  <a:schemeClr val="accent5"/>
                </a:solidFill>
              </a:rPr>
              <a:t>beobachten</a:t>
            </a:r>
            <a:endParaRPr lang="en-GB" sz="1600" dirty="0">
              <a:solidFill>
                <a:schemeClr val="accent5"/>
              </a:solidFill>
            </a:endParaRPr>
          </a:p>
          <a:p>
            <a:pPr eaLnBrk="0" fontAlgn="base" hangingPunct="0">
              <a:spcBef>
                <a:spcPct val="0"/>
              </a:spcBef>
              <a:spcAft>
                <a:spcPct val="0"/>
              </a:spcAft>
              <a:buClrTx/>
              <a:buSzPts val="1400"/>
              <a:defRPr/>
            </a:pPr>
            <a:endParaRPr lang="en-GB" sz="1600" dirty="0">
              <a:solidFill>
                <a:schemeClr val="accent5"/>
              </a:solidFill>
            </a:endParaRPr>
          </a:p>
          <a:p>
            <a:pPr marL="342900" indent="-342900" eaLnBrk="0" fontAlgn="base" hangingPunct="0">
              <a:spcBef>
                <a:spcPct val="0"/>
              </a:spcBef>
              <a:spcAft>
                <a:spcPct val="0"/>
              </a:spcAft>
              <a:buClrTx/>
              <a:buSzPts val="1400"/>
              <a:buFontTx/>
              <a:buChar char="•"/>
              <a:defRPr/>
            </a:pPr>
            <a:r>
              <a:rPr lang="en-US" sz="1600" b="0" i="0" u="none" strike="noStrike" cap="none" dirty="0" err="1">
                <a:solidFill>
                  <a:schemeClr val="accent5"/>
                </a:solidFill>
              </a:rPr>
              <a:t>Einfaches</a:t>
            </a:r>
            <a:r>
              <a:rPr lang="en-US" sz="1600" b="0" i="0" u="none" strike="noStrike" cap="none" dirty="0">
                <a:solidFill>
                  <a:schemeClr val="accent5"/>
                </a:solidFill>
              </a:rPr>
              <a:t> </a:t>
            </a:r>
            <a:r>
              <a:rPr lang="en-US" sz="1600" b="0" i="0" u="none" strike="noStrike" cap="none" dirty="0" err="1">
                <a:solidFill>
                  <a:schemeClr val="accent5"/>
                </a:solidFill>
              </a:rPr>
              <a:t>Nachverfolgen</a:t>
            </a:r>
            <a:endParaRPr lang="en-US" sz="1600" b="0" i="0" u="none" strike="noStrike" cap="none" dirty="0">
              <a:solidFill>
                <a:schemeClr val="accent5"/>
              </a:solidFill>
            </a:endParaRPr>
          </a:p>
          <a:p>
            <a:pPr marL="342900" indent="-342900" eaLnBrk="0" fontAlgn="base" hangingPunct="0">
              <a:spcBef>
                <a:spcPct val="0"/>
              </a:spcBef>
              <a:spcAft>
                <a:spcPct val="0"/>
              </a:spcAft>
              <a:buClrTx/>
              <a:buSzPts val="1400"/>
              <a:buFontTx/>
              <a:buChar char="•"/>
              <a:defRPr/>
            </a:pPr>
            <a:endParaRPr lang="en-GB" sz="1600" dirty="0">
              <a:solidFill>
                <a:schemeClr val="accent5"/>
              </a:solidFill>
            </a:endParaRPr>
          </a:p>
          <a:p>
            <a:pPr marL="342900" indent="-342900" eaLnBrk="0" fontAlgn="base" hangingPunct="0">
              <a:spcBef>
                <a:spcPct val="0"/>
              </a:spcBef>
              <a:spcAft>
                <a:spcPct val="0"/>
              </a:spcAft>
              <a:buClrTx/>
              <a:buSzPts val="1400"/>
              <a:buFontTx/>
              <a:buChar char="•"/>
              <a:defRPr/>
            </a:pPr>
            <a:r>
              <a:rPr lang="en-GB" sz="1600" dirty="0" err="1">
                <a:solidFill>
                  <a:schemeClr val="accent5"/>
                </a:solidFill>
              </a:rPr>
              <a:t>Probleme</a:t>
            </a:r>
            <a:r>
              <a:rPr lang="en-GB" sz="1600" dirty="0">
                <a:solidFill>
                  <a:schemeClr val="accent5"/>
                </a:solidFill>
              </a:rPr>
              <a:t> </a:t>
            </a:r>
            <a:r>
              <a:rPr lang="en-GB" sz="1600" dirty="0" err="1">
                <a:solidFill>
                  <a:schemeClr val="accent5"/>
                </a:solidFill>
              </a:rPr>
              <a:t>lösen</a:t>
            </a:r>
            <a:endParaRPr lang="en-GB" sz="1600" dirty="0">
              <a:solidFill>
                <a:schemeClr val="accent5"/>
              </a:solidFill>
            </a:endParaRPr>
          </a:p>
          <a:p>
            <a:pPr eaLnBrk="0" fontAlgn="base" hangingPunct="0">
              <a:spcBef>
                <a:spcPct val="0"/>
              </a:spcBef>
              <a:spcAft>
                <a:spcPct val="0"/>
              </a:spcAft>
              <a:buClrTx/>
              <a:buSzPts val="1400"/>
              <a:defRPr/>
            </a:pPr>
            <a:endParaRPr lang="en-US" sz="1600" dirty="0">
              <a:solidFill>
                <a:schemeClr val="tx1"/>
              </a:solidFill>
              <a:latin typeface="Arial" panose="020B0604020202020204" pitchFamily="34" charset="0"/>
            </a:endParaRPr>
          </a:p>
        </p:txBody>
      </p:sp>
      <p:pic>
        <p:nvPicPr>
          <p:cNvPr id="6" name="Picture 5" descr="A computer screen with a paper on it&#10;&#10;Description automatically generated">
            <a:extLst>
              <a:ext uri="{FF2B5EF4-FFF2-40B4-BE49-F238E27FC236}">
                <a16:creationId xmlns:a16="http://schemas.microsoft.com/office/drawing/2014/main" id="{7A7AC5C1-1924-341F-CAC8-99DD5751164B}"/>
              </a:ext>
            </a:extLst>
          </p:cNvPr>
          <p:cNvPicPr>
            <a:picLocks noChangeAspect="1"/>
          </p:cNvPicPr>
          <p:nvPr/>
        </p:nvPicPr>
        <p:blipFill>
          <a:blip r:embed="rId3"/>
          <a:srcRect t="1762" r="5" b="1498"/>
          <a:stretch/>
        </p:blipFill>
        <p:spPr>
          <a:xfrm>
            <a:off x="6709395" y="2425170"/>
            <a:ext cx="1988204" cy="1923493"/>
          </a:xfrm>
          <a:prstGeom prst="rect">
            <a:avLst/>
          </a:prstGeom>
          <a:noFill/>
          <a:ln>
            <a:noFill/>
          </a:ln>
        </p:spPr>
      </p:pic>
      <p:pic>
        <p:nvPicPr>
          <p:cNvPr id="8" name="Picture 7">
            <a:extLst>
              <a:ext uri="{FF2B5EF4-FFF2-40B4-BE49-F238E27FC236}">
                <a16:creationId xmlns:a16="http://schemas.microsoft.com/office/drawing/2014/main" id="{9DB6E654-EFC9-7934-0C01-7D956AD2FEF0}"/>
              </a:ext>
            </a:extLst>
          </p:cNvPr>
          <p:cNvPicPr>
            <a:picLocks noChangeAspect="1"/>
          </p:cNvPicPr>
          <p:nvPr/>
        </p:nvPicPr>
        <p:blipFill>
          <a:blip r:embed="rId4"/>
          <a:stretch>
            <a:fillRect/>
          </a:stretch>
        </p:blipFill>
        <p:spPr>
          <a:xfrm>
            <a:off x="4721191" y="349032"/>
            <a:ext cx="1988204" cy="2076138"/>
          </a:xfrm>
          <a:prstGeom prst="rect">
            <a:avLst/>
          </a:prstGeom>
        </p:spPr>
      </p:pic>
    </p:spTree>
    <p:extLst>
      <p:ext uri="{BB962C8B-B14F-4D97-AF65-F5344CB8AC3E}">
        <p14:creationId xmlns:p14="http://schemas.microsoft.com/office/powerpoint/2010/main" val="243165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C6AFA-EB82-B5C8-4DEA-8AA5C3C50415}"/>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C703BC08-7700-8246-6033-2F9A2D629378}"/>
              </a:ext>
            </a:extLst>
          </p:cNvPr>
          <p:cNvSpPr txBox="1"/>
          <p:nvPr/>
        </p:nvSpPr>
        <p:spPr>
          <a:xfrm>
            <a:off x="781396" y="1109081"/>
            <a:ext cx="2192810" cy="461665"/>
          </a:xfrm>
          <a:prstGeom prst="rect">
            <a:avLst/>
          </a:prstGeom>
          <a:noFill/>
        </p:spPr>
        <p:txBody>
          <a:bodyPr wrap="square">
            <a:spAutoFit/>
          </a:bodyPr>
          <a:lstStyle/>
          <a:p>
            <a:r>
              <a:rPr lang="de-DE" sz="2400" b="1" dirty="0" err="1">
                <a:solidFill>
                  <a:srgbClr val="0070C0"/>
                </a:solidFill>
              </a:rPr>
              <a:t>Weather</a:t>
            </a:r>
            <a:endParaRPr lang="de-DE" sz="1600" dirty="0">
              <a:solidFill>
                <a:schemeClr val="tx1"/>
              </a:solidFill>
              <a:latin typeface="Arial" panose="020B0604020202020204" pitchFamily="34" charset="0"/>
            </a:endParaRPr>
          </a:p>
        </p:txBody>
      </p:sp>
      <p:sp>
        <p:nvSpPr>
          <p:cNvPr id="5" name="Textfeld 4">
            <a:extLst>
              <a:ext uri="{FF2B5EF4-FFF2-40B4-BE49-F238E27FC236}">
                <a16:creationId xmlns:a16="http://schemas.microsoft.com/office/drawing/2014/main" id="{2FA16238-792C-78FD-856D-9D1C5CD137E9}"/>
              </a:ext>
            </a:extLst>
          </p:cNvPr>
          <p:cNvSpPr txBox="1"/>
          <p:nvPr/>
        </p:nvSpPr>
        <p:spPr>
          <a:xfrm>
            <a:off x="781396" y="349032"/>
            <a:ext cx="4572000" cy="461665"/>
          </a:xfrm>
          <a:prstGeom prst="rect">
            <a:avLst/>
          </a:prstGeom>
          <a:noFill/>
        </p:spPr>
        <p:txBody>
          <a:bodyPr wrap="square">
            <a:spAutoFit/>
          </a:bodyPr>
          <a:lstStyle/>
          <a:p>
            <a:pPr marL="6350" marR="0" lvl="0" algn="l" rtl="0">
              <a:spcBef>
                <a:spcPts val="0"/>
              </a:spcBef>
              <a:spcAft>
                <a:spcPts val="0"/>
              </a:spcAft>
              <a:buClr>
                <a:schemeClr val="lt1"/>
              </a:buClr>
              <a:buSzPts val="2100"/>
            </a:pPr>
            <a:r>
              <a:rPr lang="en-GB" sz="2400" b="1" i="0" u="none" strike="noStrike" cap="none" dirty="0">
                <a:solidFill>
                  <a:srgbClr val="92D050"/>
                </a:solidFill>
                <a:latin typeface="Montserrat SemiBold"/>
                <a:ea typeface="Montserrat SemiBold"/>
                <a:cs typeface="Montserrat SemiBold"/>
                <a:sym typeface="Montserrat SemiBold"/>
              </a:rPr>
              <a:t>ERGEBNISSE</a:t>
            </a:r>
            <a:endParaRPr lang="en-GB" sz="1600" b="0" i="0" u="none" strike="noStrike" cap="none" dirty="0">
              <a:solidFill>
                <a:srgbClr val="92D050"/>
              </a:solidFill>
              <a:latin typeface="Lucida Sans"/>
              <a:ea typeface="Lucida Sans"/>
              <a:cs typeface="Lucida Sans"/>
              <a:sym typeface="Lucida Sans"/>
            </a:endParaRPr>
          </a:p>
        </p:txBody>
      </p:sp>
      <p:sp>
        <p:nvSpPr>
          <p:cNvPr id="2" name="Google Shape;153;p28">
            <a:extLst>
              <a:ext uri="{FF2B5EF4-FFF2-40B4-BE49-F238E27FC236}">
                <a16:creationId xmlns:a16="http://schemas.microsoft.com/office/drawing/2014/main" id="{31B2E205-A2EA-9280-5F77-945EBDDD2273}"/>
              </a:ext>
            </a:extLst>
          </p:cNvPr>
          <p:cNvSpPr txBox="1"/>
          <p:nvPr/>
        </p:nvSpPr>
        <p:spPr>
          <a:xfrm>
            <a:off x="781396" y="1869130"/>
            <a:ext cx="4204490" cy="2578615"/>
          </a:xfrm>
          <a:prstGeom prst="rect">
            <a:avLst/>
          </a:prstGeom>
          <a:noFill/>
          <a:ln>
            <a:noFill/>
          </a:ln>
        </p:spPr>
        <p:txBody>
          <a:bodyPr spcFirstLastPara="1" lIns="0" tIns="0" rIns="0" bIns="0" anchor="t" anchorCtr="0">
            <a:normAutofit/>
          </a:bodyPr>
          <a:lstStyle/>
          <a:p>
            <a:pPr marL="342900" indent="-342900" eaLnBrk="0" fontAlgn="base" hangingPunct="0">
              <a:spcBef>
                <a:spcPct val="0"/>
              </a:spcBef>
              <a:spcAft>
                <a:spcPct val="0"/>
              </a:spcAft>
              <a:buClrTx/>
              <a:buSzPts val="1400"/>
              <a:buFontTx/>
              <a:buChar char="•"/>
              <a:defRPr/>
            </a:pPr>
            <a:r>
              <a:rPr lang="de-DE" sz="1600" dirty="0">
                <a:solidFill>
                  <a:schemeClr val="tx1"/>
                </a:solidFill>
                <a:latin typeface="Arial" panose="020B0604020202020204" pitchFamily="34" charset="0"/>
              </a:rPr>
              <a:t>Allgemeine Idee.</a:t>
            </a:r>
          </a:p>
          <a:p>
            <a:pPr marL="342900" indent="-342900" eaLnBrk="0" fontAlgn="base" hangingPunct="0">
              <a:spcBef>
                <a:spcPct val="0"/>
              </a:spcBef>
              <a:spcAft>
                <a:spcPct val="0"/>
              </a:spcAft>
              <a:buClrTx/>
              <a:buSzPts val="1400"/>
              <a:buFontTx/>
              <a:buChar char="•"/>
              <a:defRP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r>
              <a:rPr lang="de-DE" sz="1600" dirty="0">
                <a:solidFill>
                  <a:schemeClr val="tx1"/>
                </a:solidFill>
                <a:latin typeface="Arial" panose="020B0604020202020204" pitchFamily="34" charset="0"/>
              </a:rPr>
              <a:t>Bereitstellung von Echtzeitinformationen.</a:t>
            </a:r>
          </a:p>
          <a:p>
            <a:pPr marL="342900" indent="-342900" eaLnBrk="0" fontAlgn="base" hangingPunct="0">
              <a:spcBef>
                <a:spcPct val="0"/>
              </a:spcBef>
              <a:spcAft>
                <a:spcPct val="0"/>
              </a:spcAft>
              <a:buClrTx/>
              <a:buSzPts val="1400"/>
              <a:buFontTx/>
              <a:buChar char="•"/>
              <a:defRP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r>
              <a:rPr lang="de-DE" sz="1600" dirty="0">
                <a:solidFill>
                  <a:schemeClr val="tx1"/>
                </a:solidFill>
                <a:latin typeface="Arial" panose="020B0604020202020204" pitchFamily="34" charset="0"/>
              </a:rPr>
              <a:t>Direkte Interaktion.</a:t>
            </a:r>
          </a:p>
          <a:p>
            <a:pPr eaLnBrk="0" fontAlgn="base" hangingPunct="0">
              <a:spcBef>
                <a:spcPct val="0"/>
              </a:spcBef>
              <a:spcAft>
                <a:spcPct val="0"/>
              </a:spcAft>
              <a:buClrTx/>
              <a:buSzPts val="1400"/>
              <a:defRP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r>
              <a:rPr lang="de-DE" sz="1600" dirty="0">
                <a:solidFill>
                  <a:schemeClr val="tx1"/>
                </a:solidFill>
                <a:latin typeface="Arial" panose="020B0604020202020204" pitchFamily="34" charset="0"/>
              </a:rPr>
              <a:t>Erweiterung des Servicebereichs.</a:t>
            </a:r>
          </a:p>
        </p:txBody>
      </p:sp>
      <p:pic>
        <p:nvPicPr>
          <p:cNvPr id="4" name="Picture 2">
            <a:extLst>
              <a:ext uri="{FF2B5EF4-FFF2-40B4-BE49-F238E27FC236}">
                <a16:creationId xmlns:a16="http://schemas.microsoft.com/office/drawing/2014/main" id="{5758FAEE-7E87-68C8-B7B1-49ED36F6C9D7}"/>
              </a:ext>
            </a:extLst>
          </p:cNvPr>
          <p:cNvPicPr>
            <a:picLocks noChangeAspect="1"/>
          </p:cNvPicPr>
          <p:nvPr/>
        </p:nvPicPr>
        <p:blipFill>
          <a:blip r:embed="rId3"/>
          <a:stretch>
            <a:fillRect/>
          </a:stretch>
        </p:blipFill>
        <p:spPr>
          <a:xfrm>
            <a:off x="5353396" y="695755"/>
            <a:ext cx="3326897" cy="3751990"/>
          </a:xfrm>
          <a:prstGeom prst="rect">
            <a:avLst/>
          </a:prstGeom>
        </p:spPr>
      </p:pic>
    </p:spTree>
    <p:extLst>
      <p:ext uri="{BB962C8B-B14F-4D97-AF65-F5344CB8AC3E}">
        <p14:creationId xmlns:p14="http://schemas.microsoft.com/office/powerpoint/2010/main" val="282792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FCE1F-41E2-39E6-4F53-29ABC2523FFF}"/>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121C4DD6-E89F-8FBA-6350-77C557CB31E0}"/>
              </a:ext>
            </a:extLst>
          </p:cNvPr>
          <p:cNvSpPr txBox="1"/>
          <p:nvPr/>
        </p:nvSpPr>
        <p:spPr>
          <a:xfrm>
            <a:off x="781396" y="1109081"/>
            <a:ext cx="2192810" cy="461665"/>
          </a:xfrm>
          <a:prstGeom prst="rect">
            <a:avLst/>
          </a:prstGeom>
          <a:noFill/>
        </p:spPr>
        <p:txBody>
          <a:bodyPr wrap="square">
            <a:spAutoFit/>
          </a:bodyPr>
          <a:lstStyle/>
          <a:p>
            <a:r>
              <a:rPr lang="de-DE" sz="2400" b="1" dirty="0">
                <a:solidFill>
                  <a:srgbClr val="0070C0"/>
                </a:solidFill>
              </a:rPr>
              <a:t>Trivia Game</a:t>
            </a:r>
            <a:endParaRPr lang="de-DE" sz="1600" dirty="0">
              <a:solidFill>
                <a:schemeClr val="tx1"/>
              </a:solidFill>
              <a:latin typeface="Arial" panose="020B0604020202020204" pitchFamily="34" charset="0"/>
            </a:endParaRPr>
          </a:p>
        </p:txBody>
      </p:sp>
      <p:sp>
        <p:nvSpPr>
          <p:cNvPr id="5" name="Textfeld 4">
            <a:extLst>
              <a:ext uri="{FF2B5EF4-FFF2-40B4-BE49-F238E27FC236}">
                <a16:creationId xmlns:a16="http://schemas.microsoft.com/office/drawing/2014/main" id="{64B56697-5275-6350-1B92-EA1CCC5BBDB3}"/>
              </a:ext>
            </a:extLst>
          </p:cNvPr>
          <p:cNvSpPr txBox="1"/>
          <p:nvPr/>
        </p:nvSpPr>
        <p:spPr>
          <a:xfrm>
            <a:off x="781396" y="349032"/>
            <a:ext cx="4572000" cy="461665"/>
          </a:xfrm>
          <a:prstGeom prst="rect">
            <a:avLst/>
          </a:prstGeom>
          <a:noFill/>
        </p:spPr>
        <p:txBody>
          <a:bodyPr wrap="square">
            <a:spAutoFit/>
          </a:bodyPr>
          <a:lstStyle/>
          <a:p>
            <a:pPr marL="6350" marR="0" lvl="0" algn="l" rtl="0">
              <a:spcBef>
                <a:spcPts val="0"/>
              </a:spcBef>
              <a:spcAft>
                <a:spcPts val="0"/>
              </a:spcAft>
              <a:buClr>
                <a:schemeClr val="lt1"/>
              </a:buClr>
              <a:buSzPts val="2100"/>
            </a:pPr>
            <a:r>
              <a:rPr lang="en-GB" sz="2400" b="1" i="0" u="none" strike="noStrike" cap="none" dirty="0">
                <a:solidFill>
                  <a:srgbClr val="92D050"/>
                </a:solidFill>
                <a:latin typeface="Montserrat SemiBold"/>
                <a:ea typeface="Montserrat SemiBold"/>
                <a:cs typeface="Montserrat SemiBold"/>
                <a:sym typeface="Montserrat SemiBold"/>
              </a:rPr>
              <a:t>ERGEBNISSE</a:t>
            </a:r>
            <a:endParaRPr lang="en-GB" sz="1600" b="0" i="0" u="none" strike="noStrike" cap="none" dirty="0">
              <a:solidFill>
                <a:srgbClr val="92D050"/>
              </a:solidFill>
              <a:latin typeface="Lucida Sans"/>
              <a:ea typeface="Lucida Sans"/>
              <a:cs typeface="Lucida Sans"/>
              <a:sym typeface="Lucida Sans"/>
            </a:endParaRPr>
          </a:p>
        </p:txBody>
      </p:sp>
      <p:sp>
        <p:nvSpPr>
          <p:cNvPr id="2" name="Google Shape;153;p28">
            <a:extLst>
              <a:ext uri="{FF2B5EF4-FFF2-40B4-BE49-F238E27FC236}">
                <a16:creationId xmlns:a16="http://schemas.microsoft.com/office/drawing/2014/main" id="{91E76CC6-23A4-353F-7376-186BE36A8B42}"/>
              </a:ext>
            </a:extLst>
          </p:cNvPr>
          <p:cNvSpPr txBox="1"/>
          <p:nvPr/>
        </p:nvSpPr>
        <p:spPr>
          <a:xfrm>
            <a:off x="781396" y="1869130"/>
            <a:ext cx="4204490" cy="3264408"/>
          </a:xfrm>
          <a:prstGeom prst="rect">
            <a:avLst/>
          </a:prstGeom>
          <a:noFill/>
          <a:ln>
            <a:noFill/>
          </a:ln>
        </p:spPr>
        <p:txBody>
          <a:bodyPr spcFirstLastPara="1" lIns="0" tIns="0" rIns="0" bIns="0" anchor="t" anchorCtr="0">
            <a:normAutofit/>
          </a:bodyPr>
          <a:lstStyle/>
          <a:p>
            <a:pPr marL="342900" indent="-342900" eaLnBrk="0" fontAlgn="base" hangingPunct="0">
              <a:spcBef>
                <a:spcPct val="0"/>
              </a:spcBef>
              <a:spcAft>
                <a:spcPct val="0"/>
              </a:spcAft>
              <a:buClrTx/>
              <a:buSzPts val="1400"/>
              <a:buFontTx/>
              <a:buChar char="•"/>
              <a:defRPr/>
            </a:pPr>
            <a:r>
              <a:rPr lang="de-DE" sz="1600" dirty="0">
                <a:solidFill>
                  <a:schemeClr val="tx1"/>
                </a:solidFill>
                <a:latin typeface="Arial" panose="020B0604020202020204" pitchFamily="34" charset="0"/>
              </a:rPr>
              <a:t>Die allgemeine Idee der Trivia Gam</a:t>
            </a:r>
          </a:p>
          <a:p>
            <a:pPr marL="342900" indent="-342900" eaLnBrk="0" fontAlgn="base" hangingPunct="0">
              <a:spcBef>
                <a:spcPct val="0"/>
              </a:spcBef>
              <a:spcAft>
                <a:spcPct val="0"/>
              </a:spcAft>
              <a:buClrTx/>
              <a:buSzPts val="1400"/>
              <a:buFontTx/>
              <a:buChar char="•"/>
              <a:defRP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r>
              <a:rPr lang="en-US" sz="1600" dirty="0">
                <a:solidFill>
                  <a:schemeClr val="tx1"/>
                </a:solidFill>
                <a:latin typeface="Arial" panose="020B0604020202020204" pitchFamily="34" charset="0"/>
              </a:rPr>
              <a:t>Mehr </a:t>
            </a:r>
            <a:r>
              <a:rPr lang="en-US" sz="1600" dirty="0" err="1">
                <a:solidFill>
                  <a:schemeClr val="tx1"/>
                </a:solidFill>
                <a:latin typeface="Arial" panose="020B0604020202020204" pitchFamily="34" charset="0"/>
              </a:rPr>
              <a:t>Interaktion</a:t>
            </a:r>
            <a:endParaRPr lang="en-US"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r>
              <a:rPr lang="en-US" sz="1600" dirty="0" err="1">
                <a:solidFill>
                  <a:schemeClr val="tx1"/>
                </a:solidFill>
                <a:latin typeface="Arial" panose="020B0604020202020204" pitchFamily="34" charset="0"/>
              </a:rPr>
              <a:t>Verbesserung</a:t>
            </a:r>
            <a:r>
              <a:rPr lang="en-US" sz="1600" dirty="0">
                <a:solidFill>
                  <a:schemeClr val="tx1"/>
                </a:solidFill>
                <a:latin typeface="Arial" panose="020B0604020202020204" pitchFamily="34" charset="0"/>
              </a:rPr>
              <a:t> der </a:t>
            </a:r>
            <a:r>
              <a:rPr lang="en-US" sz="1600" dirty="0" err="1">
                <a:solidFill>
                  <a:schemeClr val="tx1"/>
                </a:solidFill>
                <a:latin typeface="Arial" panose="020B0604020202020204" pitchFamily="34" charset="0"/>
              </a:rPr>
              <a:t>Nutzererfahrung</a:t>
            </a:r>
            <a:endParaRPr lang="en-US"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endParaRPr lang="en-US"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r>
              <a:rPr lang="en-US" sz="1600" dirty="0" err="1">
                <a:solidFill>
                  <a:schemeClr val="tx1"/>
                </a:solidFill>
                <a:latin typeface="Arial" panose="020B0604020202020204" pitchFamily="34" charset="0"/>
              </a:rPr>
              <a:t>Nutzerbindung</a:t>
            </a:r>
            <a:r>
              <a:rPr lang="en-US" sz="1600" dirty="0">
                <a:solidFill>
                  <a:schemeClr val="tx1"/>
                </a:solidFill>
                <a:latin typeface="Arial" panose="020B0604020202020204" pitchFamily="34" charset="0"/>
              </a:rPr>
              <a:t> </a:t>
            </a:r>
          </a:p>
        </p:txBody>
      </p:sp>
      <p:pic>
        <p:nvPicPr>
          <p:cNvPr id="6" name="Picture 5">
            <a:extLst>
              <a:ext uri="{FF2B5EF4-FFF2-40B4-BE49-F238E27FC236}">
                <a16:creationId xmlns:a16="http://schemas.microsoft.com/office/drawing/2014/main" id="{C644D609-7231-08E7-29AA-39835ADBFFE6}"/>
              </a:ext>
            </a:extLst>
          </p:cNvPr>
          <p:cNvPicPr>
            <a:picLocks noChangeAspect="1"/>
          </p:cNvPicPr>
          <p:nvPr/>
        </p:nvPicPr>
        <p:blipFill>
          <a:blip r:embed="rId3"/>
          <a:stretch>
            <a:fillRect/>
          </a:stretch>
        </p:blipFill>
        <p:spPr>
          <a:xfrm>
            <a:off x="5445103" y="211771"/>
            <a:ext cx="3246785" cy="2227316"/>
          </a:xfrm>
          <a:prstGeom prst="rect">
            <a:avLst/>
          </a:prstGeom>
        </p:spPr>
      </p:pic>
      <p:pic>
        <p:nvPicPr>
          <p:cNvPr id="7" name="Picture 6">
            <a:extLst>
              <a:ext uri="{FF2B5EF4-FFF2-40B4-BE49-F238E27FC236}">
                <a16:creationId xmlns:a16="http://schemas.microsoft.com/office/drawing/2014/main" id="{40110CAA-147F-07C0-56BF-5499EB8CE155}"/>
              </a:ext>
            </a:extLst>
          </p:cNvPr>
          <p:cNvPicPr>
            <a:picLocks noChangeAspect="1"/>
          </p:cNvPicPr>
          <p:nvPr/>
        </p:nvPicPr>
        <p:blipFill>
          <a:blip r:embed="rId4"/>
          <a:stretch>
            <a:fillRect/>
          </a:stretch>
        </p:blipFill>
        <p:spPr>
          <a:xfrm>
            <a:off x="5498197" y="2597937"/>
            <a:ext cx="3246785" cy="2227316"/>
          </a:xfrm>
          <a:prstGeom prst="rect">
            <a:avLst/>
          </a:prstGeom>
        </p:spPr>
      </p:pic>
    </p:spTree>
    <p:extLst>
      <p:ext uri="{BB962C8B-B14F-4D97-AF65-F5344CB8AC3E}">
        <p14:creationId xmlns:p14="http://schemas.microsoft.com/office/powerpoint/2010/main" val="1139584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AFE91-902D-0A71-BB20-37BC7513ECD4}"/>
            </a:ext>
          </a:extLst>
        </p:cNvPr>
        <p:cNvGrpSpPr/>
        <p:nvPr/>
      </p:nvGrpSpPr>
      <p:grpSpPr>
        <a:xfrm>
          <a:off x="0" y="0"/>
          <a:ext cx="0" cy="0"/>
          <a:chOff x="0" y="0"/>
          <a:chExt cx="0" cy="0"/>
        </a:xfrm>
      </p:grpSpPr>
      <p:sp>
        <p:nvSpPr>
          <p:cNvPr id="3" name="Textfeld 2">
            <a:extLst>
              <a:ext uri="{FF2B5EF4-FFF2-40B4-BE49-F238E27FC236}">
                <a16:creationId xmlns:a16="http://schemas.microsoft.com/office/drawing/2014/main" id="{5DA6BD43-9B0F-377A-7FED-7FB3CB36D749}"/>
              </a:ext>
            </a:extLst>
          </p:cNvPr>
          <p:cNvSpPr txBox="1"/>
          <p:nvPr/>
        </p:nvSpPr>
        <p:spPr>
          <a:xfrm>
            <a:off x="781396" y="1109081"/>
            <a:ext cx="2664448" cy="461665"/>
          </a:xfrm>
          <a:prstGeom prst="rect">
            <a:avLst/>
          </a:prstGeom>
          <a:noFill/>
        </p:spPr>
        <p:txBody>
          <a:bodyPr wrap="square">
            <a:spAutoFit/>
          </a:bodyPr>
          <a:lstStyle/>
          <a:p>
            <a:r>
              <a:rPr lang="de-DE" sz="2400" b="1" dirty="0">
                <a:solidFill>
                  <a:srgbClr val="0070C0"/>
                </a:solidFill>
              </a:rPr>
              <a:t>Web </a:t>
            </a:r>
            <a:r>
              <a:rPr lang="de-DE" sz="2400" b="1" dirty="0" err="1">
                <a:solidFill>
                  <a:srgbClr val="0070C0"/>
                </a:solidFill>
              </a:rPr>
              <a:t>Scrapping</a:t>
            </a:r>
            <a:endParaRPr lang="de-DE" sz="2400" b="1" dirty="0">
              <a:solidFill>
                <a:srgbClr val="0070C0"/>
              </a:solidFill>
            </a:endParaRPr>
          </a:p>
        </p:txBody>
      </p:sp>
      <p:sp>
        <p:nvSpPr>
          <p:cNvPr id="5" name="Textfeld 4">
            <a:extLst>
              <a:ext uri="{FF2B5EF4-FFF2-40B4-BE49-F238E27FC236}">
                <a16:creationId xmlns:a16="http://schemas.microsoft.com/office/drawing/2014/main" id="{B369C2B1-B3BA-48AA-A1A2-B0F1F9B08CD7}"/>
              </a:ext>
            </a:extLst>
          </p:cNvPr>
          <p:cNvSpPr txBox="1"/>
          <p:nvPr/>
        </p:nvSpPr>
        <p:spPr>
          <a:xfrm>
            <a:off x="781396" y="349032"/>
            <a:ext cx="4572000" cy="461665"/>
          </a:xfrm>
          <a:prstGeom prst="rect">
            <a:avLst/>
          </a:prstGeom>
          <a:noFill/>
        </p:spPr>
        <p:txBody>
          <a:bodyPr wrap="square">
            <a:spAutoFit/>
          </a:bodyPr>
          <a:lstStyle/>
          <a:p>
            <a:pPr marL="6350" marR="0" lvl="0" algn="l" rtl="0">
              <a:spcBef>
                <a:spcPts val="0"/>
              </a:spcBef>
              <a:spcAft>
                <a:spcPts val="0"/>
              </a:spcAft>
              <a:buClr>
                <a:schemeClr val="lt1"/>
              </a:buClr>
              <a:buSzPts val="2100"/>
            </a:pPr>
            <a:r>
              <a:rPr lang="en-GB" sz="2400" b="1" i="0" u="none" strike="noStrike" cap="none" dirty="0">
                <a:solidFill>
                  <a:srgbClr val="92D050"/>
                </a:solidFill>
                <a:latin typeface="Montserrat SemiBold"/>
                <a:ea typeface="Montserrat SemiBold"/>
                <a:cs typeface="Montserrat SemiBold"/>
                <a:sym typeface="Montserrat SemiBold"/>
              </a:rPr>
              <a:t>ERGEBNISSE</a:t>
            </a:r>
            <a:endParaRPr lang="en-GB" sz="1600" b="0" i="0" u="none" strike="noStrike" cap="none" dirty="0">
              <a:solidFill>
                <a:srgbClr val="92D050"/>
              </a:solidFill>
              <a:latin typeface="Lucida Sans"/>
              <a:ea typeface="Lucida Sans"/>
              <a:cs typeface="Lucida Sans"/>
              <a:sym typeface="Lucida Sans"/>
            </a:endParaRPr>
          </a:p>
        </p:txBody>
      </p:sp>
      <p:sp>
        <p:nvSpPr>
          <p:cNvPr id="2" name="Google Shape;153;p28">
            <a:extLst>
              <a:ext uri="{FF2B5EF4-FFF2-40B4-BE49-F238E27FC236}">
                <a16:creationId xmlns:a16="http://schemas.microsoft.com/office/drawing/2014/main" id="{BAD77D79-47A6-EAF7-68FB-CCD20451A167}"/>
              </a:ext>
            </a:extLst>
          </p:cNvPr>
          <p:cNvSpPr txBox="1"/>
          <p:nvPr/>
        </p:nvSpPr>
        <p:spPr>
          <a:xfrm>
            <a:off x="781396" y="1869130"/>
            <a:ext cx="4204490" cy="2165289"/>
          </a:xfrm>
          <a:prstGeom prst="rect">
            <a:avLst/>
          </a:prstGeom>
          <a:noFill/>
          <a:ln>
            <a:noFill/>
          </a:ln>
        </p:spPr>
        <p:txBody>
          <a:bodyPr spcFirstLastPara="1" lIns="0" tIns="0" rIns="0" bIns="0" anchor="t" anchorCtr="0">
            <a:normAutofit/>
          </a:bodyPr>
          <a:lstStyle/>
          <a:p>
            <a:pPr marL="342900" indent="-342900" eaLnBrk="0" fontAlgn="base" hangingPunct="0">
              <a:spcBef>
                <a:spcPct val="0"/>
              </a:spcBef>
              <a:spcAft>
                <a:spcPct val="0"/>
              </a:spcAft>
              <a:buClrTx/>
              <a:buSzPts val="1400"/>
              <a:buFontTx/>
              <a:buChar char="•"/>
              <a:defRPr/>
            </a:pPr>
            <a:r>
              <a:rPr lang="de-DE" sz="1600" dirty="0">
                <a:solidFill>
                  <a:schemeClr val="tx1"/>
                </a:solidFill>
                <a:latin typeface="Arial" panose="020B0604020202020204" pitchFamily="34" charset="0"/>
              </a:rPr>
              <a:t>Was ist Web </a:t>
            </a:r>
            <a:r>
              <a:rPr lang="de-DE" sz="1600" dirty="0" err="1">
                <a:solidFill>
                  <a:schemeClr val="tx1"/>
                </a:solidFill>
                <a:latin typeface="Arial" panose="020B0604020202020204" pitchFamily="34" charset="0"/>
              </a:rPr>
              <a:t>Scraping</a:t>
            </a:r>
            <a:r>
              <a:rPr lang="de-DE" sz="1600" dirty="0">
                <a:solidFill>
                  <a:schemeClr val="tx1"/>
                </a:solidFill>
                <a:latin typeface="Arial" panose="020B0604020202020204" pitchFamily="34" charset="0"/>
              </a:rPr>
              <a:t>?</a:t>
            </a:r>
          </a:p>
          <a:p>
            <a:pPr marL="342900" indent="-342900" eaLnBrk="0" fontAlgn="base" hangingPunct="0">
              <a:spcBef>
                <a:spcPct val="0"/>
              </a:spcBef>
              <a:spcAft>
                <a:spcPct val="0"/>
              </a:spcAft>
              <a:buClrTx/>
              <a:buSzPts val="1400"/>
              <a:buFontTx/>
              <a:buChar char="•"/>
              <a:defRP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r>
              <a:rPr lang="de-DE" sz="1600" dirty="0">
                <a:solidFill>
                  <a:schemeClr val="tx1"/>
                </a:solidFill>
                <a:latin typeface="Arial" panose="020B0604020202020204" pitchFamily="34" charset="0"/>
              </a:rPr>
              <a:t>Dienste, die durch Web </a:t>
            </a:r>
            <a:r>
              <a:rPr lang="de-DE" sz="1600" dirty="0" err="1">
                <a:solidFill>
                  <a:schemeClr val="tx1"/>
                </a:solidFill>
                <a:latin typeface="Arial" panose="020B0604020202020204" pitchFamily="34" charset="0"/>
              </a:rPr>
              <a:t>Scraping</a:t>
            </a:r>
            <a:r>
              <a:rPr lang="de-DE" sz="1600" dirty="0">
                <a:solidFill>
                  <a:schemeClr val="tx1"/>
                </a:solidFill>
                <a:latin typeface="Arial" panose="020B0604020202020204" pitchFamily="34" charset="0"/>
              </a:rPr>
              <a:t> angeboten werden.</a:t>
            </a:r>
          </a:p>
          <a:p>
            <a:pPr marL="342900" indent="-342900" eaLnBrk="0" fontAlgn="base" hangingPunct="0">
              <a:spcBef>
                <a:spcPct val="0"/>
              </a:spcBef>
              <a:spcAft>
                <a:spcPct val="0"/>
              </a:spcAft>
              <a:buClrTx/>
              <a:buSzPts val="1400"/>
              <a:buFontTx/>
              <a:buChar char="•"/>
              <a:defRPr/>
            </a:pPr>
            <a:endParaRPr lang="de-DE" sz="1600" dirty="0">
              <a:solidFill>
                <a:schemeClr val="tx1"/>
              </a:solidFill>
              <a:latin typeface="Arial" panose="020B0604020202020204" pitchFamily="34" charset="0"/>
            </a:endParaRPr>
          </a:p>
          <a:p>
            <a:pPr marL="342900" indent="-342900" eaLnBrk="0" fontAlgn="base" hangingPunct="0">
              <a:spcBef>
                <a:spcPct val="0"/>
              </a:spcBef>
              <a:spcAft>
                <a:spcPct val="0"/>
              </a:spcAft>
              <a:buClrTx/>
              <a:buSzPts val="1400"/>
              <a:buFontTx/>
              <a:buChar char="•"/>
              <a:defRPr/>
            </a:pPr>
            <a:r>
              <a:rPr lang="de-DE" sz="1600" dirty="0">
                <a:solidFill>
                  <a:schemeClr val="tx1"/>
                </a:solidFill>
                <a:latin typeface="Arial" panose="020B0604020202020204" pitchFamily="34" charset="0"/>
              </a:rPr>
              <a:t>Die Bedeutung von Web </a:t>
            </a:r>
            <a:r>
              <a:rPr lang="de-DE" sz="1600" dirty="0" err="1">
                <a:solidFill>
                  <a:schemeClr val="tx1"/>
                </a:solidFill>
                <a:latin typeface="Arial" panose="020B0604020202020204" pitchFamily="34" charset="0"/>
              </a:rPr>
              <a:t>Scraping</a:t>
            </a:r>
            <a:endParaRPr lang="de-DE" sz="1600" dirty="0">
              <a:solidFill>
                <a:schemeClr val="tx1"/>
              </a:solidFill>
              <a:latin typeface="Arial" panose="020B0604020202020204" pitchFamily="34" charset="0"/>
            </a:endParaRPr>
          </a:p>
        </p:txBody>
      </p:sp>
      <p:pic>
        <p:nvPicPr>
          <p:cNvPr id="6" name="Picture 2">
            <a:extLst>
              <a:ext uri="{FF2B5EF4-FFF2-40B4-BE49-F238E27FC236}">
                <a16:creationId xmlns:a16="http://schemas.microsoft.com/office/drawing/2014/main" id="{7E8EE72D-7748-5CAB-2B64-D7B784FE11FA}"/>
              </a:ext>
            </a:extLst>
          </p:cNvPr>
          <p:cNvPicPr>
            <a:picLocks noChangeAspect="1"/>
          </p:cNvPicPr>
          <p:nvPr/>
        </p:nvPicPr>
        <p:blipFill>
          <a:blip r:embed="rId3"/>
          <a:stretch>
            <a:fillRect/>
          </a:stretch>
        </p:blipFill>
        <p:spPr>
          <a:xfrm>
            <a:off x="5353396" y="688819"/>
            <a:ext cx="3184212" cy="3765862"/>
          </a:xfrm>
          <a:prstGeom prst="rect">
            <a:avLst/>
          </a:prstGeom>
        </p:spPr>
      </p:pic>
    </p:spTree>
    <p:extLst>
      <p:ext uri="{BB962C8B-B14F-4D97-AF65-F5344CB8AC3E}">
        <p14:creationId xmlns:p14="http://schemas.microsoft.com/office/powerpoint/2010/main" val="2393887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2660E3B-C454-FFDC-965A-3ECCF41A28C3}"/>
              </a:ext>
            </a:extLst>
          </p:cNvPr>
          <p:cNvPicPr>
            <a:picLocks noChangeAspect="1"/>
          </p:cNvPicPr>
          <p:nvPr/>
        </p:nvPicPr>
        <p:blipFill>
          <a:blip r:embed="rId3"/>
          <a:stretch>
            <a:fillRect/>
          </a:stretch>
        </p:blipFill>
        <p:spPr>
          <a:xfrm>
            <a:off x="781394" y="1722230"/>
            <a:ext cx="7475913" cy="2101624"/>
          </a:xfrm>
          <a:prstGeom prst="rect">
            <a:avLst/>
          </a:prstGeom>
        </p:spPr>
      </p:pic>
      <p:sp>
        <p:nvSpPr>
          <p:cNvPr id="2" name="Textfeld 1">
            <a:extLst>
              <a:ext uri="{FF2B5EF4-FFF2-40B4-BE49-F238E27FC236}">
                <a16:creationId xmlns:a16="http://schemas.microsoft.com/office/drawing/2014/main" id="{E4189469-4545-F98D-9BEC-7E1E0C8458DA}"/>
              </a:ext>
            </a:extLst>
          </p:cNvPr>
          <p:cNvSpPr txBox="1"/>
          <p:nvPr/>
        </p:nvSpPr>
        <p:spPr>
          <a:xfrm>
            <a:off x="781395" y="349032"/>
            <a:ext cx="7475913" cy="461665"/>
          </a:xfrm>
          <a:prstGeom prst="rect">
            <a:avLst/>
          </a:prstGeom>
          <a:noFill/>
        </p:spPr>
        <p:txBody>
          <a:bodyPr wrap="square">
            <a:spAutoFit/>
          </a:bodyPr>
          <a:lstStyle/>
          <a:p>
            <a:pPr marL="6350" marR="0" lvl="0" algn="l" rtl="0">
              <a:spcBef>
                <a:spcPts val="0"/>
              </a:spcBef>
              <a:spcAft>
                <a:spcPts val="0"/>
              </a:spcAft>
              <a:buClr>
                <a:schemeClr val="lt1"/>
              </a:buClr>
              <a:buSzPts val="2100"/>
            </a:pPr>
            <a:r>
              <a:rPr lang="en-GB" sz="2400" b="1" i="0" u="none" strike="noStrike" cap="none" dirty="0">
                <a:solidFill>
                  <a:srgbClr val="92D050"/>
                </a:solidFill>
                <a:latin typeface="Montserrat SemiBold"/>
                <a:ea typeface="Lucida Sans"/>
                <a:cs typeface="Lucida Sans"/>
                <a:sym typeface="Montserrat SemiBold"/>
              </a:rPr>
              <a:t>S</a:t>
            </a:r>
            <a:r>
              <a:rPr lang="de-DE" sz="2400" b="1" i="0" u="none" strike="noStrike" cap="none" dirty="0" err="1">
                <a:solidFill>
                  <a:srgbClr val="92D050"/>
                </a:solidFill>
                <a:latin typeface="Montserrat SemiBold"/>
                <a:ea typeface="Lucida Sans"/>
                <a:cs typeface="Lucida Sans"/>
                <a:sym typeface="Montserrat SemiBold"/>
              </a:rPr>
              <a:t>imulation</a:t>
            </a:r>
            <a:r>
              <a:rPr lang="de-DE" sz="2400" b="1" i="0" u="none" strike="noStrike" cap="none" dirty="0">
                <a:solidFill>
                  <a:srgbClr val="92D050"/>
                </a:solidFill>
                <a:latin typeface="Montserrat SemiBold"/>
                <a:ea typeface="Lucida Sans"/>
                <a:cs typeface="Lucida Sans"/>
                <a:sym typeface="Montserrat SemiBold"/>
              </a:rPr>
              <a:t> der Interaktion mit dem </a:t>
            </a:r>
            <a:r>
              <a:rPr lang="de-DE" sz="2400" b="1" i="0" u="none" strike="noStrike" cap="none" dirty="0" err="1">
                <a:solidFill>
                  <a:srgbClr val="92D050"/>
                </a:solidFill>
                <a:latin typeface="Montserrat SemiBold"/>
                <a:ea typeface="Lucida Sans"/>
                <a:cs typeface="Lucida Sans"/>
                <a:sym typeface="Montserrat SemiBold"/>
              </a:rPr>
              <a:t>ChatBot</a:t>
            </a:r>
            <a:endParaRPr lang="en-GB" sz="1600" b="0" i="0" u="none" strike="noStrike" cap="none" dirty="0">
              <a:solidFill>
                <a:srgbClr val="92D050"/>
              </a:solidFill>
              <a:latin typeface="Lucida Sans"/>
              <a:ea typeface="Lucida Sans"/>
              <a:cs typeface="Lucida Sans"/>
              <a:sym typeface="Lucida Sans"/>
            </a:endParaRPr>
          </a:p>
        </p:txBody>
      </p:sp>
    </p:spTree>
    <p:extLst>
      <p:ext uri="{BB962C8B-B14F-4D97-AF65-F5344CB8AC3E}">
        <p14:creationId xmlns:p14="http://schemas.microsoft.com/office/powerpoint/2010/main" val="27326580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Benutzerdefiniert 1">
      <a:dk1>
        <a:srgbClr val="05A69C"/>
      </a:dk1>
      <a:lt1>
        <a:srgbClr val="FFFFFF"/>
      </a:lt1>
      <a:dk2>
        <a:srgbClr val="791930"/>
      </a:dk2>
      <a:lt2>
        <a:srgbClr val="009FC3"/>
      </a:lt2>
      <a:accent1>
        <a:srgbClr val="F38F3A"/>
      </a:accent1>
      <a:accent2>
        <a:srgbClr val="056862"/>
      </a:accent2>
      <a:accent3>
        <a:srgbClr val="05A69D"/>
      </a:accent3>
      <a:accent4>
        <a:srgbClr val="A8D2CF"/>
      </a:accent4>
      <a:accent5>
        <a:srgbClr val="000000"/>
      </a:accent5>
      <a:accent6>
        <a:srgbClr val="585858"/>
      </a:accent6>
      <a:hlink>
        <a:srgbClr val="7A1A31"/>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1385</Words>
  <Application>Microsoft Office PowerPoint</Application>
  <PresentationFormat>Bildschirmpräsentation (16:9)</PresentationFormat>
  <Paragraphs>189</Paragraphs>
  <Slides>15</Slides>
  <Notes>15</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15</vt:i4>
      </vt:variant>
    </vt:vector>
  </HeadingPairs>
  <TitlesOfParts>
    <vt:vector size="26" baseType="lpstr">
      <vt:lpstr>Montserrat Light</vt:lpstr>
      <vt:lpstr>Calibri</vt:lpstr>
      <vt:lpstr>Montserrat</vt:lpstr>
      <vt:lpstr>Montserrat Medium</vt:lpstr>
      <vt:lpstr>Courier New</vt:lpstr>
      <vt:lpstr>Montserrat SemiBold</vt:lpstr>
      <vt:lpstr>Lucida Sans</vt:lpstr>
      <vt:lpstr>Arial</vt:lpstr>
      <vt:lpstr>Times New Roman</vt:lpstr>
      <vt:lpstr>Simple Light</vt:lpstr>
      <vt:lpstr>Office-Design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Haris Masood</dc:creator>
  <cp:lastModifiedBy>Mohamed Echtouki</cp:lastModifiedBy>
  <cp:revision>12</cp:revision>
  <dcterms:modified xsi:type="dcterms:W3CDTF">2025-01-31T05:46:57Z</dcterms:modified>
</cp:coreProperties>
</file>